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ppt/theme/theme18.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presentation.xml" ContentType="application/vnd.openxmlformats-officedocument.presentationml.presentation.main+xml"/>
  <Override PartName="/ppt/notesMasters/notesMaster1.xml" ContentType="application/vnd.openxmlformats-officedocument.presentationml.notesMaster+xml"/>
  <Override PartName="/ppt/media/image34.svg" ContentType="image/svg"/>
  <Override PartName="/ppt/media/image44.svg" ContentType="image/svg"/>
  <Override PartName="/ppt/media/image40.svg" ContentType="image/svg"/>
  <Override PartName="/ppt/media/image30.svg" ContentType="image/svg"/>
  <Override PartName="/ppt/media/image56.svg" ContentType="image/svg"/>
  <Override PartName="/ppt/media/image24.svg" ContentType="image/svg"/>
  <Override PartName="/ppt/media/image26.svg" ContentType="image/svg"/>
  <Override PartName="/ppt/media/image28.svg" ContentType="image/svg"/>
  <Override PartName="/ppt/media/image32.svg" ContentType="image/svg"/>
  <Override PartName="/ppt/media/image38.svg" ContentType="image/svg"/>
  <Override PartName="/ppt/media/image54.svg" ContentType="image/svg"/>
  <Override PartName="/ppt/media/image42.svg" ContentType="image/svg"/>
  <Override PartName="/ppt/media/image46.svg" ContentType="image/svg"/>
  <Override PartName="/ppt/media/image48.svg" ContentType="image/svg"/>
  <Override PartName="/ppt/media/image50.svg" ContentType="image/svg"/>
  <Override PartName="/ppt/media/image52.svg" ContentType="image/svg"/>
  <Override PartName="/ppt/slides/slide18.xml" ContentType="application/vnd.openxmlformats-officedocument.presentationml.slide+xml"/>
  <Override PartName="/ppt/slides/slide1.xml" ContentType="application/vnd.openxmlformats-officedocument.presentationml.slide+xml"/>
  <Override PartName="/ppt/slides/slide20.xml" ContentType="application/vnd.openxmlformats-officedocument.presentationml.slide+xml"/>
  <Override PartName="/ppt/slides/slide2.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Masters/slideMaster12.xml" ContentType="application/vnd.openxmlformats-officedocument.presentationml.slideMaster+xml"/>
  <Override PartName="/ppt/notesSlides/notesSlide14.xml" ContentType="application/vnd.openxmlformats-officedocument.presentationml.notesSlide+xml"/>
  <Override PartName="/ppt/notesSlides/notesSlide20.xml" ContentType="application/vnd.openxmlformats-officedocument.presentationml.notesSlide+xml"/>
  <Override PartName="/ppt/notesSlides/notesSlide15.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6256000" cy="9144000"/>
  <p:notesSz cx="7772400" cy="10058400"/>
</p:presentation>
</file>

<file path=ppt/presProps.xml><?xml version="1.0" encoding="utf-8"?>
<p:presentationPr xmlns:a="http://schemas.openxmlformats.org/drawingml/2006/main" xmlns:p="http://schemas.openxmlformats.org/presentationml/2006/main" xmlns:r="http://schemas.openxmlformats.org/officeDocument/2006/relationships">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1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1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 name="PlaceHolder 1"/>
          <p:cNvSpPr>
            <a:spLocks noGrp="1"/>
          </p:cNvSpPr>
          <p:nvPr>
            <p:ph type="sldImg"/>
          </p:nvPr>
        </p:nvSpPr>
        <p:spPr>
          <a:xfrm>
            <a:off x="0" y="764280"/>
            <a:ext cx="0" cy="0"/>
          </a:xfrm>
          <a:prstGeom prst="rect">
            <a:avLst/>
          </a:prstGeom>
          <a:noFill/>
          <a:ln w="0">
            <a:noFill/>
          </a:ln>
        </p:spPr>
        <p:txBody>
          <a:bodyPr lIns="0" tIns="0" rIns="0" bIns="0" anchor="ctr">
            <a:noAutofit/>
          </a:bodyPr>
          <a:p>
            <a:r>
              <a:rPr lang="en-US" sz="1800" b="0" u="none" strike="noStrike">
                <a:solidFill>
                  <a:schemeClr val="dk1"/>
                </a:solidFill>
                <a:effectLst/>
                <a:uFillTx/>
                <a:latin typeface="Calibri"/>
              </a:rPr>
              <a:t>Click to move the slide</a:t>
            </a:r>
            <a:endParaRPr lang="en-US" sz="1800" b="0" u="none" strike="noStrike">
              <a:solidFill>
                <a:schemeClr val="dk1"/>
              </a:solidFill>
              <a:effectLst/>
              <a:uFillTx/>
              <a:latin typeface="Calibri"/>
            </a:endParaRPr>
          </a:p>
        </p:txBody>
      </p:sp>
      <p:sp>
        <p:nvSpPr>
          <p:cNvPr id="86"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p>
            <a:pPr indent="0" algn="l">
              <a:buNone/>
            </a:pPr>
            <a:r>
              <a:rPr lang="en-US" sz="2000" b="0" u="none" strike="noStrike">
                <a:solidFill>
                  <a:srgbClr val="000000"/>
                </a:solidFill>
                <a:effectLst/>
                <a:uFillTx/>
                <a:latin typeface="Arial"/>
              </a:rPr>
              <a:t>Click to edit the notes format</a:t>
            </a:r>
            <a:endParaRPr lang="en-US" sz="2000" b="0" u="none" strike="noStrike">
              <a:solidFill>
                <a:srgbClr val="000000"/>
              </a:solidFill>
              <a:effectLst/>
              <a:uFillTx/>
              <a:latin typeface="Arial"/>
            </a:endParaRPr>
          </a:p>
        </p:txBody>
      </p:sp>
      <p:sp>
        <p:nvSpPr>
          <p:cNvPr id="87" name="PlaceHolder 3"/>
          <p:cNvSpPr>
            <a:spLocks noGrp="1"/>
          </p:cNvSpPr>
          <p:nvPr>
            <p:ph type="hdr"/>
          </p:nvPr>
        </p:nvSpPr>
        <p:spPr>
          <a:xfrm>
            <a:off x="0" y="0"/>
            <a:ext cx="3372840" cy="502560"/>
          </a:xfrm>
          <a:prstGeom prst="rect">
            <a:avLst/>
          </a:prstGeom>
          <a:noFill/>
          <a:ln w="0">
            <a:noFill/>
          </a:ln>
        </p:spPr>
        <p:txBody>
          <a:bodyPr lIns="0" tIns="0" rIns="0" bIns="0" anchor="t">
            <a:noAutofit/>
          </a:bodyPr>
          <a:p>
            <a:pPr indent="0" algn="l">
              <a:buNone/>
            </a:pPr>
            <a:r>
              <a:rPr lang="en-US" sz="1400" b="0" u="none" strike="noStrike">
                <a:solidFill>
                  <a:srgbClr val="000000"/>
                </a:solidFill>
                <a:effectLst/>
                <a:uFillTx/>
                <a:latin typeface="Times New Roman"/>
              </a:rPr>
              <a:t>&lt;header&gt;</a:t>
            </a:r>
            <a:endParaRPr lang="en-US" sz="1400" b="0" u="none" strike="noStrike">
              <a:solidFill>
                <a:srgbClr val="000000"/>
              </a:solidFill>
              <a:effectLst/>
              <a:uFillTx/>
              <a:latin typeface="Times New Roman"/>
            </a:endParaRPr>
          </a:p>
        </p:txBody>
      </p:sp>
      <p:sp>
        <p:nvSpPr>
          <p:cNvPr id="88" name="PlaceHolder 4"/>
          <p:cNvSpPr>
            <a:spLocks noGrp="1"/>
          </p:cNvSpPr>
          <p:nvPr>
            <p:ph type="dt" idx="34"/>
          </p:nvPr>
        </p:nvSpPr>
        <p:spPr>
          <a:xfrm>
            <a:off x="4399200" y="0"/>
            <a:ext cx="3372840" cy="502560"/>
          </a:xfrm>
          <a:prstGeom prst="rect">
            <a:avLst/>
          </a:prstGeom>
          <a:noFill/>
          <a:ln w="0">
            <a:noFill/>
          </a:ln>
        </p:spPr>
        <p:txBody>
          <a:bodyPr lIns="0" tIns="0" rIns="0" bIns="0" anchor="t">
            <a:noAutofit/>
          </a:bodyPr>
          <a:lstStyle>
            <a:lvl1pPr indent="0" algn="r">
              <a:buNone/>
              <a:defRPr lang="en-US" sz="1400" b="0" u="none" strike="noStrike">
                <a:solidFill>
                  <a:srgbClr val="000000"/>
                </a:solidFill>
                <a:effectLst/>
                <a:uFillTx/>
                <a:latin typeface="Times New Roman"/>
              </a:defRPr>
            </a:lvl1pPr>
          </a:lstStyle>
          <a:p>
            <a:pPr indent="0" algn="r">
              <a:buNone/>
            </a:pPr>
            <a:r>
              <a:rPr lang="en-US" sz="1400" b="0" u="none" strike="noStrike">
                <a:solidFill>
                  <a:srgbClr val="000000"/>
                </a:solidFill>
                <a:effectLst/>
                <a:uFillTx/>
                <a:latin typeface="Times New Roman"/>
              </a:rPr>
              <a:t>&lt;date/time&gt;</a:t>
            </a:r>
            <a:endParaRPr lang="en-US" sz="1400" b="0" u="none" strike="noStrike">
              <a:solidFill>
                <a:srgbClr val="000000"/>
              </a:solidFill>
              <a:effectLst/>
              <a:uFillTx/>
              <a:latin typeface="Times New Roman"/>
            </a:endParaRPr>
          </a:p>
        </p:txBody>
      </p:sp>
      <p:sp>
        <p:nvSpPr>
          <p:cNvPr id="89" name="PlaceHolder 5"/>
          <p:cNvSpPr>
            <a:spLocks noGrp="1"/>
          </p:cNvSpPr>
          <p:nvPr>
            <p:ph type="ftr" idx="35"/>
          </p:nvPr>
        </p:nvSpPr>
        <p:spPr>
          <a:xfrm>
            <a:off x="0" y="9555480"/>
            <a:ext cx="3372840" cy="502560"/>
          </a:xfrm>
          <a:prstGeom prst="rect">
            <a:avLst/>
          </a:prstGeom>
          <a:noFill/>
          <a:ln w="0">
            <a:noFill/>
          </a:ln>
        </p:spPr>
        <p:txBody>
          <a:bodyPr lIns="0" tIns="0" rIns="0" bIns="0" anchor="b">
            <a:noAutofit/>
          </a:bodyPr>
          <a:lstStyle>
            <a:lvl1pPr indent="0" algn="l">
              <a:buNone/>
              <a:defRPr lang="en-US" sz="1400" b="0" u="none" strike="noStrike">
                <a:solidFill>
                  <a:srgbClr val="000000"/>
                </a:solidFill>
                <a:effectLst/>
                <a:uFillTx/>
                <a:latin typeface="Times New Roman"/>
              </a:defRPr>
            </a:lvl1pPr>
          </a:lstStyle>
          <a:p>
            <a:pPr indent="0" algn="l">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90" name="PlaceHolder 6"/>
          <p:cNvSpPr>
            <a:spLocks noGrp="1"/>
          </p:cNvSpPr>
          <p:nvPr>
            <p:ph type="sldNum" idx="36"/>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u="none" strike="noStrike">
                <a:solidFill>
                  <a:srgbClr val="000000"/>
                </a:solidFill>
                <a:effectLst/>
                <a:uFillTx/>
                <a:latin typeface="Times New Roman"/>
              </a:defRPr>
            </a:lvl1pPr>
          </a:lstStyle>
          <a:p>
            <a:pPr indent="0" algn="r">
              <a:buNone/>
            </a:pPr>
            <a:fld id="{337478D2-DB51-4E8E-BE75-F1FDFF4E0AC2}" type="slidenum">
              <a:rPr lang="en-US" sz="1400" b="0" u="none" strike="noStrike">
                <a:solidFill>
                  <a:srgbClr val="000000"/>
                </a:solidFill>
                <a:effectLst/>
                <a:uFillTx/>
                <a:latin typeface="Times New Roman"/>
              </a:rPr>
              <a:t>&lt;number&gt;</a:t>
            </a:fld>
            <a:endParaRPr lang="en-US" sz="1400" b="0" u="none" strike="noStrike">
              <a:solidFill>
                <a:srgbClr val="000000"/>
              </a:solidFill>
              <a:effectLst/>
              <a:uFillTx/>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PlaceHolder 1"/>
          <p:cNvSpPr>
            <a:spLocks noGrp="1"/>
          </p:cNvSpPr>
          <p:nvPr>
            <p:ph type="sldImg"/>
          </p:nvPr>
        </p:nvSpPr>
        <p:spPr>
          <a:xfrm>
            <a:off x="0" y="0"/>
            <a:ext cx="720" cy="360"/>
          </a:xfrm>
          <a:prstGeom prst="rect">
            <a:avLst/>
          </a:prstGeom>
          <a:ln w="0">
            <a:noFill/>
          </a:ln>
        </p:spPr>
      </p:sp>
      <p:sp>
        <p:nvSpPr>
          <p:cNvPr id="257"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58" name="PlaceHolder 3"/>
          <p:cNvSpPr>
            <a:spLocks noGrp="1"/>
          </p:cNvSpPr>
          <p:nvPr>
            <p:ph type="sldNum" idx="37"/>
          </p:nvPr>
        </p:nvSpPr>
        <p:spPr>
          <a:xfrm>
            <a:off x="-18887400" y="0"/>
            <a:ext cx="1888740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425A7BD7-A033-4413-94F0-0ADB6A2DBAF6}"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9" name="PlaceHolder 1"/>
          <p:cNvSpPr>
            <a:spLocks noGrp="1"/>
          </p:cNvSpPr>
          <p:nvPr>
            <p:ph type="sldImg"/>
          </p:nvPr>
        </p:nvSpPr>
        <p:spPr>
          <a:xfrm>
            <a:off x="0" y="0"/>
            <a:ext cx="720" cy="360"/>
          </a:xfrm>
          <a:prstGeom prst="rect">
            <a:avLst/>
          </a:prstGeom>
          <a:ln w="0">
            <a:noFill/>
          </a:ln>
        </p:spPr>
      </p:sp>
      <p:sp>
        <p:nvSpPr>
          <p:cNvPr id="260"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61" name="PlaceHolder 3"/>
          <p:cNvSpPr>
            <a:spLocks noGrp="1"/>
          </p:cNvSpPr>
          <p:nvPr>
            <p:ph type="sldNum" idx="38"/>
          </p:nvPr>
        </p:nvSpPr>
        <p:spPr>
          <a:xfrm>
            <a:off x="-18887400" y="0"/>
            <a:ext cx="1888740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60AE0199-E070-4456-A81D-2D38BF263757}"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2" name="PlaceHolder 1"/>
          <p:cNvSpPr>
            <a:spLocks noGrp="1"/>
          </p:cNvSpPr>
          <p:nvPr>
            <p:ph type="sldImg"/>
          </p:nvPr>
        </p:nvSpPr>
        <p:spPr>
          <a:xfrm>
            <a:off x="0" y="0"/>
            <a:ext cx="720" cy="360"/>
          </a:xfrm>
          <a:prstGeom prst="rect">
            <a:avLst/>
          </a:prstGeom>
          <a:ln w="0">
            <a:noFill/>
          </a:ln>
        </p:spPr>
      </p:sp>
      <p:sp>
        <p:nvSpPr>
          <p:cNvPr id="263"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64" name="PlaceHolder 3"/>
          <p:cNvSpPr>
            <a:spLocks noGrp="1"/>
          </p:cNvSpPr>
          <p:nvPr>
            <p:ph type="sldNum" idx="39"/>
          </p:nvPr>
        </p:nvSpPr>
        <p:spPr>
          <a:xfrm>
            <a:off x="-18887400" y="0"/>
            <a:ext cx="1888740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3665C990-C5AC-4808-BC7B-A5A6A4769B22}"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5" name="PlaceHolder 1"/>
          <p:cNvSpPr>
            <a:spLocks noGrp="1"/>
          </p:cNvSpPr>
          <p:nvPr>
            <p:ph type="sldImg"/>
          </p:nvPr>
        </p:nvSpPr>
        <p:spPr>
          <a:xfrm>
            <a:off x="0" y="0"/>
            <a:ext cx="720" cy="360"/>
          </a:xfrm>
          <a:prstGeom prst="rect">
            <a:avLst/>
          </a:prstGeom>
          <a:ln w="0">
            <a:noFill/>
          </a:ln>
        </p:spPr>
      </p:sp>
      <p:sp>
        <p:nvSpPr>
          <p:cNvPr id="266"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67" name="PlaceHolder 3"/>
          <p:cNvSpPr>
            <a:spLocks noGrp="1"/>
          </p:cNvSpPr>
          <p:nvPr>
            <p:ph type="sldNum" idx="40"/>
          </p:nvPr>
        </p:nvSpPr>
        <p:spPr>
          <a:xfrm>
            <a:off x="-18887400" y="0"/>
            <a:ext cx="1888740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FEAE4B7E-C7FE-4394-8612-B81416C52C05}"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PlaceHolder 1"/>
          <p:cNvSpPr>
            <a:spLocks noGrp="1"/>
          </p:cNvSpPr>
          <p:nvPr>
            <p:ph type="sldImg"/>
          </p:nvPr>
        </p:nvSpPr>
        <p:spPr>
          <a:xfrm>
            <a:off x="0" y="0"/>
            <a:ext cx="720" cy="360"/>
          </a:xfrm>
          <a:prstGeom prst="rect">
            <a:avLst/>
          </a:prstGeom>
          <a:ln w="0">
            <a:noFill/>
          </a:ln>
        </p:spPr>
      </p:sp>
      <p:sp>
        <p:nvSpPr>
          <p:cNvPr id="269"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70" name="PlaceHolder 3"/>
          <p:cNvSpPr>
            <a:spLocks noGrp="1"/>
          </p:cNvSpPr>
          <p:nvPr>
            <p:ph type="sldNum" idx="41"/>
          </p:nvPr>
        </p:nvSpPr>
        <p:spPr>
          <a:xfrm>
            <a:off x="-18887400" y="0"/>
            <a:ext cx="1888740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07E0101E-910E-4D86-9CBE-19882A80035F}"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1" name="PlaceHolder 1"/>
          <p:cNvSpPr>
            <a:spLocks noGrp="1"/>
          </p:cNvSpPr>
          <p:nvPr>
            <p:ph type="sldImg"/>
          </p:nvPr>
        </p:nvSpPr>
        <p:spPr>
          <a:xfrm>
            <a:off x="0" y="0"/>
            <a:ext cx="720" cy="360"/>
          </a:xfrm>
          <a:prstGeom prst="rect">
            <a:avLst/>
          </a:prstGeom>
          <a:ln w="0">
            <a:noFill/>
          </a:ln>
        </p:spPr>
      </p:sp>
      <p:sp>
        <p:nvSpPr>
          <p:cNvPr id="272"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73" name="PlaceHolder 3"/>
          <p:cNvSpPr>
            <a:spLocks noGrp="1"/>
          </p:cNvSpPr>
          <p:nvPr>
            <p:ph type="sldNum" idx="42"/>
          </p:nvPr>
        </p:nvSpPr>
        <p:spPr>
          <a:xfrm>
            <a:off x="-18888120" y="0"/>
            <a:ext cx="1888812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9A57482D-00F1-475E-9B88-5E1A6690C5F8}"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0" y="0"/>
            <a:ext cx="720" cy="360"/>
          </a:xfrm>
          <a:prstGeom prst="rect">
            <a:avLst/>
          </a:prstGeom>
          <a:ln w="0">
            <a:noFill/>
          </a:ln>
        </p:spPr>
      </p:sp>
      <p:sp>
        <p:nvSpPr>
          <p:cNvPr id="275"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76" name="PlaceHolder 3"/>
          <p:cNvSpPr>
            <a:spLocks noGrp="1"/>
          </p:cNvSpPr>
          <p:nvPr>
            <p:ph type="sldNum" idx="43"/>
          </p:nvPr>
        </p:nvSpPr>
        <p:spPr>
          <a:xfrm>
            <a:off x="-18888120" y="0"/>
            <a:ext cx="1888812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DC844F0E-3276-46AC-83EF-F750458C9BDD}"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7" name="PlaceHolder 1"/>
          <p:cNvSpPr>
            <a:spLocks noGrp="1"/>
          </p:cNvSpPr>
          <p:nvPr>
            <p:ph type="sldImg"/>
          </p:nvPr>
        </p:nvSpPr>
        <p:spPr>
          <a:xfrm>
            <a:off x="0" y="0"/>
            <a:ext cx="720" cy="360"/>
          </a:xfrm>
          <a:prstGeom prst="rect">
            <a:avLst/>
          </a:prstGeom>
          <a:ln w="0">
            <a:noFill/>
          </a:ln>
        </p:spPr>
      </p:sp>
      <p:sp>
        <p:nvSpPr>
          <p:cNvPr id="278" name="PlaceHolder 2"/>
          <p:cNvSpPr>
            <a:spLocks noGrp="1"/>
          </p:cNvSpPr>
          <p:nvPr>
            <p:ph type="body"/>
          </p:nvPr>
        </p:nvSpPr>
        <p:spPr>
          <a:xfrm>
            <a:off x="-18888120" y="0"/>
            <a:ext cx="18888120" cy="360"/>
          </a:xfrm>
          <a:prstGeom prst="rect">
            <a:avLst/>
          </a:prstGeom>
          <a:noFill/>
          <a:ln w="0">
            <a:noFill/>
          </a:ln>
        </p:spPr>
        <p:txBody>
          <a:bodyPr lIns="90000" tIns="-44640" rIns="90000" bIns="-44640" anchor="t">
            <a:noAutofit/>
          </a:bodyPr>
          <a:p>
            <a:pPr indent="0" algn="l">
              <a:buNone/>
            </a:pPr>
            <a:endParaRPr lang="en-US" sz="1800" b="0" u="none" strike="noStrike">
              <a:solidFill>
                <a:srgbClr val="000000"/>
              </a:solidFill>
              <a:effectLst/>
              <a:uFillTx/>
              <a:latin typeface="Arial"/>
            </a:endParaRPr>
          </a:p>
        </p:txBody>
      </p:sp>
      <p:sp>
        <p:nvSpPr>
          <p:cNvPr id="279" name="PlaceHolder 3"/>
          <p:cNvSpPr>
            <a:spLocks noGrp="1"/>
          </p:cNvSpPr>
          <p:nvPr>
            <p:ph type="sldNum" idx="44"/>
          </p:nvPr>
        </p:nvSpPr>
        <p:spPr>
          <a:xfrm>
            <a:off x="-18888120" y="0"/>
            <a:ext cx="18888120" cy="360"/>
          </a:xfrm>
          <a:prstGeom prst="rect">
            <a:avLst/>
          </a:prstGeom>
          <a:noFill/>
          <a:ln w="0">
            <a:noFill/>
          </a:ln>
        </p:spPr>
        <p:txBody>
          <a:bodyPr lIns="90000" tIns="-44640" rIns="90000" bIns="-44640" anchor="t">
            <a:noAutofit/>
          </a:bodyPr>
          <a:lstStyle>
            <a:lvl1pPr indent="0" algn="l" defTabSz="914400">
              <a:lnSpc>
                <a:spcPct val="100000"/>
              </a:lnSpc>
              <a:buNone/>
              <a:defRPr lang="en-US" sz="1800" b="0" u="none" strike="noStrike">
                <a:solidFill>
                  <a:schemeClr val="dk1"/>
                </a:solidFill>
                <a:effectLst/>
                <a:uFillTx/>
                <a:latin typeface="+mn-lt"/>
                <a:ea typeface="+mn-ea"/>
              </a:defRPr>
            </a:lvl1pPr>
          </a:lstStyle>
          <a:p>
            <a:pPr indent="0" algn="l" defTabSz="914400">
              <a:lnSpc>
                <a:spcPct val="100000"/>
              </a:lnSpc>
              <a:buNone/>
            </a:pPr>
            <a:fld id="{D1ED1EB3-1461-471A-ACF4-F60EF755BF90}" type="slidenum">
              <a:rPr lang="en-US" sz="1800" b="0" u="none" strike="noStrike">
                <a:solidFill>
                  <a:schemeClr val="dk1"/>
                </a:solidFill>
                <a:effectLst/>
                <a:uFillTx/>
                <a:latin typeface="+mn-lt"/>
                <a:ea typeface="+mn-ea"/>
              </a:rPr>
              <a:t>&lt;number&gt;</a:t>
            </a:fld>
            <a:endParaRPr lang="en-US" sz="1800" b="0" u="none" strike="noStrike">
              <a:solidFill>
                <a:srgbClr val="000000"/>
              </a:solidFill>
              <a:effectLst/>
              <a:uFillTx/>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Slide">
    <p:bg>
      <p:bgPr>
        <a:solidFill>
          <a:srgbClr val="FFFFFF"/>
        </a:solidFill>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85800" y="2130480"/>
            <a:ext cx="7772040" cy="146952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3" name="PlaceHolder 2"/>
          <p:cNvSpPr>
            <a:spLocks noGrp="1"/>
          </p:cNvSpPr>
          <p:nvPr>
            <p:ph type="dt" idx="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4" name="PlaceHolder 3"/>
          <p:cNvSpPr>
            <a:spLocks noGrp="1"/>
          </p:cNvSpPr>
          <p:nvPr>
            <p:ph type="ftr" idx="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5" name="PlaceHolder 4"/>
          <p:cNvSpPr>
            <a:spLocks noGrp="1"/>
          </p:cNvSpPr>
          <p:nvPr>
            <p:ph type="sldNum" idx="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C286C8EE-EBB4-4FBA-AAA8-7F378AED83EC}"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bg>
      <p:bgPr>
        <a:solidFill>
          <a:srgbClr val="FFFFFF"/>
        </a:solidFill>
      </p:bgPr>
    </p:bg>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2880"/>
            <a:ext cx="3007800" cy="1161720"/>
          </a:xfrm>
          <a:prstGeom prst="rect">
            <a:avLst/>
          </a:prstGeom>
          <a:noFill/>
          <a:ln w="0">
            <a:noFill/>
          </a:ln>
        </p:spPr>
        <p:txBody>
          <a:bodyPr lIns="91440" tIns="45720" rIns="91440" bIns="45720" anchor="b">
            <a:noAutofit/>
          </a:bodyPr>
          <a:lstStyle>
            <a:lvl1pPr indent="0" algn="l" defTabSz="914400">
              <a:lnSpc>
                <a:spcPct val="100000"/>
              </a:lnSpc>
              <a:buNone/>
              <a:defRPr lang="en-US" sz="2000" b="1" u="none" strike="noStrike">
                <a:solidFill>
                  <a:schemeClr val="dk1"/>
                </a:solidFill>
                <a:effectLst/>
                <a:uFillTx/>
                <a:latin typeface="Calibri"/>
              </a:defRPr>
            </a:lvl1pPr>
          </a:lstStyle>
          <a:p>
            <a:pPr indent="0" algn="l" defTabSz="914400">
              <a:lnSpc>
                <a:spcPct val="100000"/>
              </a:lnSpc>
              <a:buNone/>
            </a:pPr>
            <a:r>
              <a:rPr lang="en-US" sz="2000" b="1" u="none" strike="noStrike">
                <a:solidFill>
                  <a:schemeClr val="dk1"/>
                </a:solidFill>
                <a:effectLst/>
                <a:uFillTx/>
                <a:latin typeface="Calibri"/>
              </a:rPr>
              <a:t>Click to edit Master title style</a:t>
            </a:r>
            <a:endParaRPr lang="en-US" sz="2000" b="1" u="none" strike="noStrike">
              <a:solidFill>
                <a:schemeClr val="dk1"/>
              </a:solidFill>
              <a:effectLst/>
              <a:uFillTx/>
              <a:latin typeface="Calibri"/>
            </a:endParaRPr>
          </a:p>
        </p:txBody>
      </p:sp>
      <p:sp>
        <p:nvSpPr>
          <p:cNvPr id="50" name="PlaceHolder 2"/>
          <p:cNvSpPr>
            <a:spLocks noGrp="1"/>
          </p:cNvSpPr>
          <p:nvPr>
            <p:ph type="body"/>
          </p:nvPr>
        </p:nvSpPr>
        <p:spPr>
          <a:xfrm>
            <a:off x="3575160" y="272880"/>
            <a:ext cx="5111280" cy="585288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51" name="PlaceHolder 3"/>
          <p:cNvSpPr>
            <a:spLocks noGrp="1"/>
          </p:cNvSpPr>
          <p:nvPr>
            <p:ph type="body"/>
          </p:nvPr>
        </p:nvSpPr>
        <p:spPr>
          <a:xfrm>
            <a:off x="457200" y="1434960"/>
            <a:ext cx="3007800" cy="46908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en-US"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en-US" sz="1400" b="0" u="none" strike="noStrike">
                <a:solidFill>
                  <a:schemeClr val="dk1"/>
                </a:solidFill>
                <a:effectLst/>
                <a:uFillTx/>
                <a:latin typeface="Calibri"/>
              </a:rPr>
              <a:t>Click to edit Master text styles</a:t>
            </a:r>
            <a:endParaRPr lang="en-US" sz="1400" b="0" u="none" strike="noStrike">
              <a:solidFill>
                <a:schemeClr val="dk1"/>
              </a:solidFill>
              <a:effectLst/>
              <a:uFillTx/>
              <a:latin typeface="Calibri"/>
            </a:endParaRPr>
          </a:p>
        </p:txBody>
      </p:sp>
      <p:sp>
        <p:nvSpPr>
          <p:cNvPr id="52" name="PlaceHolder 4"/>
          <p:cNvSpPr>
            <a:spLocks noGrp="1"/>
          </p:cNvSpPr>
          <p:nvPr>
            <p:ph type="dt" idx="28"/>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53" name="PlaceHolder 5"/>
          <p:cNvSpPr>
            <a:spLocks noGrp="1"/>
          </p:cNvSpPr>
          <p:nvPr>
            <p:ph type="ftr" idx="29"/>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54" name="PlaceHolder 6"/>
          <p:cNvSpPr>
            <a:spLocks noGrp="1"/>
          </p:cNvSpPr>
          <p:nvPr>
            <p:ph type="sldNum" idx="30"/>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AC379B0D-3931-4F0A-AFAD-C6F031549CEB}"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bg>
      <p:bgPr>
        <a:solidFill>
          <a:srgbClr val="FFFFFF"/>
        </a:solidFill>
      </p:bgPr>
    </p:bg>
    <p:spTree>
      <p:nvGrpSpPr>
        <p:cNvPr id="1" name=""/>
        <p:cNvGrpSpPr/>
        <p:nvPr/>
      </p:nvGrpSpPr>
      <p:grpSpPr>
        <a:xfrm>
          <a:off x="0" y="0"/>
          <a:ext cx="0" cy="0"/>
          <a:chOff x="0" y="0"/>
          <a:chExt cx="0" cy="0"/>
        </a:xfrm>
      </p:grpSpPr>
      <p:sp>
        <p:nvSpPr>
          <p:cNvPr id="55" name="PlaceHolder 1"/>
          <p:cNvSpPr>
            <a:spLocks noGrp="1"/>
          </p:cNvSpPr>
          <p:nvPr>
            <p:ph type="title"/>
          </p:nvPr>
        </p:nvSpPr>
        <p:spPr>
          <a:xfrm>
            <a:off x="1792440" y="4800600"/>
            <a:ext cx="5486040" cy="566280"/>
          </a:xfrm>
          <a:prstGeom prst="rect">
            <a:avLst/>
          </a:prstGeom>
          <a:noFill/>
          <a:ln w="0">
            <a:noFill/>
          </a:ln>
        </p:spPr>
        <p:txBody>
          <a:bodyPr lIns="91440" tIns="45720" rIns="91440" bIns="45720" anchor="b">
            <a:noAutofit/>
          </a:bodyPr>
          <a:lstStyle>
            <a:lvl1pPr indent="0" algn="l" defTabSz="914400">
              <a:lnSpc>
                <a:spcPct val="100000"/>
              </a:lnSpc>
              <a:buNone/>
              <a:defRPr lang="en-US" sz="2000" b="1" u="none" strike="noStrike">
                <a:solidFill>
                  <a:schemeClr val="dk1"/>
                </a:solidFill>
                <a:effectLst/>
                <a:uFillTx/>
                <a:latin typeface="Calibri"/>
              </a:defRPr>
            </a:lvl1pPr>
          </a:lstStyle>
          <a:p>
            <a:pPr indent="0" algn="l" defTabSz="914400">
              <a:lnSpc>
                <a:spcPct val="100000"/>
              </a:lnSpc>
              <a:buNone/>
            </a:pPr>
            <a:r>
              <a:rPr lang="en-US" sz="2000" b="1" u="none" strike="noStrike">
                <a:solidFill>
                  <a:schemeClr val="dk1"/>
                </a:solidFill>
                <a:effectLst/>
                <a:uFillTx/>
                <a:latin typeface="Calibri"/>
              </a:rPr>
              <a:t>Click to edit Master title style</a:t>
            </a:r>
            <a:endParaRPr lang="en-US" sz="2000" b="1" u="none" strike="noStrike">
              <a:solidFill>
                <a:schemeClr val="dk1"/>
              </a:solidFill>
              <a:effectLst/>
              <a:uFillTx/>
              <a:latin typeface="Calibri"/>
            </a:endParaRPr>
          </a:p>
        </p:txBody>
      </p:sp>
      <p:sp>
        <p:nvSpPr>
          <p:cNvPr id="56" name="PlaceHolder 2"/>
          <p:cNvSpPr>
            <a:spLocks noGrp="1"/>
          </p:cNvSpPr>
          <p:nvPr>
            <p:ph type="body"/>
          </p:nvPr>
        </p:nvSpPr>
        <p:spPr>
          <a:xfrm>
            <a:off x="1792440" y="612720"/>
            <a:ext cx="5486040" cy="4114440"/>
          </a:xfrm>
          <a:prstGeom prst="rect">
            <a:avLst/>
          </a:prstGeom>
          <a:noFill/>
          <a:ln w="0">
            <a:noFill/>
          </a:ln>
        </p:spPr>
        <p:txBody>
          <a:bodyPr lIns="90000" tIns="45000" rIns="90000" bIns="45000" anchor="t">
            <a:noAutofit/>
          </a:bodyPr>
          <a:lstStyle>
            <a:lvl1pPr algn="l" defTabSz="914400">
              <a:spcBef>
                <a:spcPts val="281"/>
              </a:spcBef>
              <a:buClr>
                <a:srgbClr val="000000"/>
              </a:buClr>
              <a:buSzPct val="45000"/>
              <a:buFont typeface="Wingdings" charset="2"/>
              <a:buChar char=""/>
              <a:tabLst>
                <a:tab pos="0" algn="l"/>
              </a:tabLst>
              <a:defRPr lang="en-US" sz="3200" b="0" u="none" strike="noStrike">
                <a:solidFill>
                  <a:schemeClr val="dk1"/>
                </a:solidFill>
                <a:effectLst/>
                <a:uFillTx/>
                <a:latin typeface="Calibri"/>
              </a:defRPr>
            </a:lvl1pPr>
            <a:lvl2pPr lvl="1" algn="l" defTabSz="914400">
              <a:spcBef>
                <a:spcPts val="1134"/>
              </a:spcBef>
              <a:buClr>
                <a:srgbClr val="000000"/>
              </a:buClr>
              <a:buSzPct val="75000"/>
              <a:buFont typeface="Symbol" charset="2"/>
              <a:buChar char=""/>
              <a:tabLst>
                <a:tab pos="0" algn="l"/>
              </a:tabLst>
              <a:defRPr lang="en-US" sz="3200" b="0" u="none" strike="noStrike">
                <a:solidFill>
                  <a:schemeClr val="dk1"/>
                </a:solidFill>
                <a:effectLst/>
                <a:uFillTx/>
                <a:latin typeface="Calibri"/>
              </a:defRPr>
            </a:lvl2pPr>
            <a:lvl3pPr lvl="2" algn="l" defTabSz="914400">
              <a:spcBef>
                <a:spcPts val="850"/>
              </a:spcBef>
              <a:buClr>
                <a:srgbClr val="000000"/>
              </a:buClr>
              <a:buSzPct val="45000"/>
              <a:buFont typeface="Wingdings" charset="2"/>
              <a:buChar char=""/>
              <a:tabLst>
                <a:tab pos="0" algn="l"/>
              </a:tabLst>
              <a:defRPr lang="en-US" sz="3200" b="0" u="none" strike="noStrike">
                <a:solidFill>
                  <a:schemeClr val="dk1"/>
                </a:solidFill>
                <a:effectLst/>
                <a:uFillTx/>
                <a:latin typeface="Calibri"/>
              </a:defRPr>
            </a:lvl3pPr>
            <a:lvl4pPr lvl="3" algn="l" defTabSz="914400">
              <a:spcBef>
                <a:spcPts val="567"/>
              </a:spcBef>
              <a:buClr>
                <a:srgbClr val="000000"/>
              </a:buClr>
              <a:buSzPct val="75000"/>
              <a:buFont typeface="Symbol" charset="2"/>
              <a:buChar char=""/>
              <a:tabLst>
                <a:tab pos="0" algn="l"/>
              </a:tabLst>
              <a:defRPr lang="en-US" sz="3200" b="0" u="none" strike="noStrike">
                <a:solidFill>
                  <a:schemeClr val="dk1"/>
                </a:solidFill>
                <a:effectLst/>
                <a:uFillTx/>
                <a:latin typeface="Calibri"/>
              </a:defRPr>
            </a:lvl4pPr>
            <a:lvl5pPr lvl="4" algn="l" defTabSz="914400">
              <a:spcBef>
                <a:spcPts val="283"/>
              </a:spcBef>
              <a:buClr>
                <a:srgbClr val="000000"/>
              </a:buClr>
              <a:buSzPct val="45000"/>
              <a:buFont typeface="Wingdings" charset="2"/>
              <a:buChar char=""/>
              <a:tabLst>
                <a:tab pos="0" algn="l"/>
              </a:tabLst>
              <a:defRPr lang="en-US" sz="3200" b="0" u="none" strike="noStrike">
                <a:solidFill>
                  <a:schemeClr val="dk1"/>
                </a:solidFill>
                <a:effectLst/>
                <a:uFillTx/>
                <a:latin typeface="Calibri"/>
              </a:defRPr>
            </a:lvl5pPr>
            <a:lvl6pPr lvl="5" algn="l" defTabSz="914400">
              <a:spcBef>
                <a:spcPts val="283"/>
              </a:spcBef>
              <a:buClr>
                <a:srgbClr val="000000"/>
              </a:buClr>
              <a:buSzPct val="45000"/>
              <a:buFont typeface="Wingdings" charset="2"/>
              <a:buChar char=""/>
              <a:tabLst>
                <a:tab pos="0" algn="l"/>
              </a:tabLst>
              <a:defRPr lang="en-US" sz="3200" b="0" u="none" strike="noStrike">
                <a:solidFill>
                  <a:schemeClr val="dk1"/>
                </a:solidFill>
                <a:effectLst/>
                <a:uFillTx/>
                <a:latin typeface="Calibri"/>
              </a:defRPr>
            </a:lvl6pPr>
            <a:lvl7pPr lvl="6" algn="l" defTabSz="914400">
              <a:spcBef>
                <a:spcPts val="283"/>
              </a:spcBef>
              <a:buClr>
                <a:srgbClr val="000000"/>
              </a:buClr>
              <a:buSzPct val="45000"/>
              <a:buFont typeface="Wingdings" charset="2"/>
              <a:buChar char=""/>
              <a:tabLst>
                <a:tab pos="0" algn="l"/>
              </a:tabLst>
              <a:defRPr lang="en-US" sz="3200" b="0" u="none" strike="noStrike">
                <a:solidFill>
                  <a:schemeClr val="dk1"/>
                </a:solidFill>
                <a:effectLst/>
                <a:uFillTx/>
                <a:latin typeface="Calibri"/>
              </a:defRPr>
            </a:lvl7pPr>
          </a:lstStyle>
          <a:p>
            <a:pPr algn="l" defTabSz="914400">
              <a:spcBef>
                <a:spcPts val="281"/>
              </a:spcBef>
              <a:buClr>
                <a:srgbClr val="000000"/>
              </a:buClr>
              <a:buSzPct val="45000"/>
              <a:buFont typeface="Wingdings" charset="2"/>
              <a:buChar char=""/>
              <a:tabLst>
                <a:tab pos="0" algn="l"/>
              </a:tabLst>
            </a:pPr>
            <a:r>
              <a:rPr lang="en-US" sz="3200" b="0" u="none" strike="noStrike">
                <a:solidFill>
                  <a:schemeClr val="dk1"/>
                </a:solidFill>
                <a:effectLst/>
                <a:uFillTx/>
                <a:latin typeface="Calibri"/>
              </a:rPr>
              <a:t>Click to edit the outline text format</a:t>
            </a:r>
            <a:endParaRPr lang="en-US" sz="3200" b="0" u="none" strike="noStrike">
              <a:solidFill>
                <a:schemeClr val="dk1"/>
              </a:solidFill>
              <a:effectLst/>
              <a:uFillTx/>
              <a:latin typeface="Calibri"/>
            </a:endParaRPr>
          </a:p>
          <a:p>
            <a:pPr marL="457200" lvl="1" algn="l" defTabSz="914400">
              <a:spcBef>
                <a:spcPts val="1134"/>
              </a:spcBef>
              <a:buClr>
                <a:srgbClr val="000000"/>
              </a:buClr>
              <a:buSzPct val="75000"/>
              <a:buFont typeface="Symbol" charset="2"/>
              <a:buChar char=""/>
              <a:tabLst>
                <a:tab pos="0" algn="l"/>
              </a:tabLst>
            </a:pPr>
            <a:r>
              <a:rPr lang="en-US" sz="3200" b="0" u="none" strike="noStrike">
                <a:solidFill>
                  <a:schemeClr val="dk1"/>
                </a:solidFill>
                <a:effectLst/>
                <a:uFillTx/>
                <a:latin typeface="Calibri"/>
              </a:rPr>
              <a:t>Second Outline Level</a:t>
            </a:r>
            <a:endParaRPr lang="en-US" sz="3200" b="0" u="none" strike="noStrike">
              <a:solidFill>
                <a:schemeClr val="dk1"/>
              </a:solidFill>
              <a:effectLst/>
              <a:uFillTx/>
              <a:latin typeface="Calibri"/>
            </a:endParaRPr>
          </a:p>
          <a:p>
            <a:pPr marL="914400" lvl="2" algn="l" defTabSz="914400">
              <a:spcBef>
                <a:spcPts val="850"/>
              </a:spcBef>
              <a:buClr>
                <a:srgbClr val="000000"/>
              </a:buClr>
              <a:buSzPct val="45000"/>
              <a:buFont typeface="Wingdings" charset="2"/>
              <a:buChar char=""/>
              <a:tabLst>
                <a:tab pos="0" algn="l"/>
              </a:tabLst>
            </a:pPr>
            <a:r>
              <a:rPr lang="en-US" sz="3200" b="0" u="none" strike="noStrike">
                <a:solidFill>
                  <a:schemeClr val="dk1"/>
                </a:solidFill>
                <a:effectLst/>
                <a:uFillTx/>
                <a:latin typeface="Calibri"/>
              </a:rPr>
              <a:t>Third Outline Level</a:t>
            </a:r>
            <a:endParaRPr lang="en-US" sz="3200" b="0" u="none" strike="noStrike">
              <a:solidFill>
                <a:schemeClr val="dk1"/>
              </a:solidFill>
              <a:effectLst/>
              <a:uFillTx/>
              <a:latin typeface="Calibri"/>
            </a:endParaRPr>
          </a:p>
          <a:p>
            <a:pPr marL="1371600" lvl="3" algn="l" defTabSz="914400">
              <a:spcBef>
                <a:spcPts val="567"/>
              </a:spcBef>
              <a:buClr>
                <a:srgbClr val="000000"/>
              </a:buClr>
              <a:buSzPct val="75000"/>
              <a:buFont typeface="Symbol" charset="2"/>
              <a:buChar char=""/>
              <a:tabLst>
                <a:tab pos="0" algn="l"/>
              </a:tabLst>
            </a:pPr>
            <a:r>
              <a:rPr lang="en-US" sz="3200" b="0" u="none" strike="noStrike">
                <a:solidFill>
                  <a:schemeClr val="dk1"/>
                </a:solidFill>
                <a:effectLst/>
                <a:uFillTx/>
                <a:latin typeface="Calibri"/>
              </a:rPr>
              <a:t>Fourth Outline Level</a:t>
            </a:r>
            <a:endParaRPr lang="en-US" sz="3200" b="0" u="none" strike="noStrike">
              <a:solidFill>
                <a:schemeClr val="dk1"/>
              </a:solidFill>
              <a:effectLst/>
              <a:uFillTx/>
              <a:latin typeface="Calibri"/>
            </a:endParaRPr>
          </a:p>
          <a:p>
            <a:pPr marL="1828800" lvl="4" algn="l" defTabSz="914400">
              <a:spcBef>
                <a:spcPts val="283"/>
              </a:spcBef>
              <a:buClr>
                <a:srgbClr val="000000"/>
              </a:buClr>
              <a:buSzPct val="45000"/>
              <a:buFont typeface="Wingdings" charset="2"/>
              <a:buChar char=""/>
              <a:tabLst>
                <a:tab pos="0" algn="l"/>
              </a:tabLst>
            </a:pPr>
            <a:r>
              <a:rPr lang="en-US" sz="3200" b="0" u="none" strike="noStrike">
                <a:solidFill>
                  <a:schemeClr val="dk1"/>
                </a:solidFill>
                <a:effectLst/>
                <a:uFillTx/>
                <a:latin typeface="Calibri"/>
              </a:rPr>
              <a:t>Fifth Outline Level</a:t>
            </a:r>
            <a:endParaRPr lang="en-US" sz="3200" b="0" u="none" strike="noStrike">
              <a:solidFill>
                <a:schemeClr val="dk1"/>
              </a:solidFill>
              <a:effectLst/>
              <a:uFillTx/>
              <a:latin typeface="Calibri"/>
            </a:endParaRPr>
          </a:p>
          <a:p>
            <a:pPr marL="2286000" lvl="5" algn="l" defTabSz="914400">
              <a:spcBef>
                <a:spcPts val="283"/>
              </a:spcBef>
              <a:buClr>
                <a:srgbClr val="000000"/>
              </a:buClr>
              <a:buSzPct val="45000"/>
              <a:buFont typeface="Wingdings" charset="2"/>
              <a:buChar char=""/>
              <a:tabLst>
                <a:tab pos="0" algn="l"/>
              </a:tabLst>
            </a:pPr>
            <a:r>
              <a:rPr lang="en-US" sz="3200" b="0" u="none" strike="noStrike">
                <a:solidFill>
                  <a:schemeClr val="dk1"/>
                </a:solidFill>
                <a:effectLst/>
                <a:uFillTx/>
                <a:latin typeface="Calibri"/>
              </a:rPr>
              <a:t>Sixth Outline Level</a:t>
            </a:r>
            <a:endParaRPr lang="en-US" sz="3200" b="0" u="none" strike="noStrike">
              <a:solidFill>
                <a:schemeClr val="dk1"/>
              </a:solidFill>
              <a:effectLst/>
              <a:uFillTx/>
              <a:latin typeface="Calibri"/>
            </a:endParaRPr>
          </a:p>
          <a:p>
            <a:pPr marL="2743200" lvl="6" algn="l" defTabSz="914400">
              <a:spcBef>
                <a:spcPts val="283"/>
              </a:spcBef>
              <a:buClr>
                <a:srgbClr val="000000"/>
              </a:buClr>
              <a:buSzPct val="45000"/>
              <a:buFont typeface="Wingdings" charset="2"/>
              <a:buChar char=""/>
              <a:tabLst>
                <a:tab pos="0" algn="l"/>
              </a:tabLst>
            </a:pPr>
            <a:r>
              <a:rPr lang="en-US" sz="3200" b="0" u="none" strike="noStrike">
                <a:solidFill>
                  <a:schemeClr val="dk1"/>
                </a:solidFill>
                <a:effectLst/>
                <a:uFillTx/>
                <a:latin typeface="Calibri"/>
              </a:rPr>
              <a:t>Seventh Outline Level</a:t>
            </a:r>
            <a:endParaRPr lang="en-US" sz="3200" b="0" u="none" strike="noStrike">
              <a:solidFill>
                <a:schemeClr val="dk1"/>
              </a:solidFill>
              <a:effectLst/>
              <a:uFillTx/>
              <a:latin typeface="Calibri"/>
            </a:endParaRPr>
          </a:p>
        </p:txBody>
      </p:sp>
      <p:sp>
        <p:nvSpPr>
          <p:cNvPr id="57" name="PlaceHolder 3"/>
          <p:cNvSpPr>
            <a:spLocks noGrp="1"/>
          </p:cNvSpPr>
          <p:nvPr>
            <p:ph type="body"/>
          </p:nvPr>
        </p:nvSpPr>
        <p:spPr>
          <a:xfrm>
            <a:off x="1792440" y="5367240"/>
            <a:ext cx="5486040" cy="804600"/>
          </a:xfrm>
          <a:prstGeom prst="rect">
            <a:avLst/>
          </a:prstGeom>
          <a:noFill/>
          <a:ln w="0">
            <a:noFill/>
          </a:ln>
        </p:spPr>
        <p:txBody>
          <a:bodyPr lIns="91440" tIns="45720" rIns="91440" bIns="45720" anchor="t">
            <a:noAutofit/>
          </a:bodyPr>
          <a:lstStyle>
            <a:lvl1pPr indent="0" algn="l" defTabSz="914400">
              <a:lnSpc>
                <a:spcPct val="100000"/>
              </a:lnSpc>
              <a:spcBef>
                <a:spcPts val="281"/>
              </a:spcBef>
              <a:buNone/>
              <a:tabLst>
                <a:tab pos="0" algn="l"/>
              </a:tabLst>
              <a:defRPr lang="en-US" sz="1400" b="0" u="none" strike="noStrike">
                <a:solidFill>
                  <a:schemeClr val="dk1"/>
                </a:solidFill>
                <a:effectLst/>
                <a:uFillTx/>
                <a:latin typeface="Calibri"/>
              </a:defRPr>
            </a:lvl1pPr>
          </a:lstStyle>
          <a:p>
            <a:pPr indent="0" algn="l" defTabSz="914400">
              <a:lnSpc>
                <a:spcPct val="100000"/>
              </a:lnSpc>
              <a:spcBef>
                <a:spcPts val="281"/>
              </a:spcBef>
              <a:buNone/>
              <a:tabLst>
                <a:tab pos="0" algn="l"/>
              </a:tabLst>
            </a:pPr>
            <a:r>
              <a:rPr lang="en-US" sz="1400" b="0" u="none" strike="noStrike">
                <a:solidFill>
                  <a:schemeClr val="dk1"/>
                </a:solidFill>
                <a:effectLst/>
                <a:uFillTx/>
                <a:latin typeface="Calibri"/>
              </a:rPr>
              <a:t>Click to edit Master text styles</a:t>
            </a:r>
            <a:endParaRPr lang="en-US" sz="1400" b="0" u="none" strike="noStrike">
              <a:solidFill>
                <a:schemeClr val="dk1"/>
              </a:solidFill>
              <a:effectLst/>
              <a:uFillTx/>
              <a:latin typeface="Calibri"/>
            </a:endParaRPr>
          </a:p>
        </p:txBody>
      </p:sp>
      <p:sp>
        <p:nvSpPr>
          <p:cNvPr id="58" name="PlaceHolder 4"/>
          <p:cNvSpPr>
            <a:spLocks noGrp="1"/>
          </p:cNvSpPr>
          <p:nvPr>
            <p:ph type="dt" idx="31"/>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59" name="PlaceHolder 5"/>
          <p:cNvSpPr>
            <a:spLocks noGrp="1"/>
          </p:cNvSpPr>
          <p:nvPr>
            <p:ph type="ftr" idx="32"/>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60" name="PlaceHolder 6"/>
          <p:cNvSpPr>
            <a:spLocks noGrp="1"/>
          </p:cNvSpPr>
          <p:nvPr>
            <p:ph type="sldNum" idx="33"/>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1F9C06E9-BAE8-4105-A3C7-055B99571B57}"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1 master">
    <p:bg>
      <p:bgPr>
        <a:solidFill>
          <a:srgbClr val="000000"/>
        </a:solidFill>
      </p:bgPr>
    </p:bg>
    <p:spTree>
      <p:nvGrpSpPr>
        <p:cNvPr id="1" name=""/>
        <p:cNvGrpSpPr/>
        <p:nvPr/>
      </p:nvGrpSpPr>
      <p:grpSpPr>
        <a:xfrm>
          <a:off x="0" y="0"/>
          <a:ext cx="0" cy="0"/>
          <a:chOff x="0" y="0"/>
          <a:chExt cx="0" cy="0"/>
        </a:xfrm>
      </p:grpSpPr>
      <p:sp>
        <p:nvSpPr>
          <p:cNvPr id="61"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62"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63"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64"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2 master">
    <p:bg>
      <p:bgPr>
        <a:solidFill>
          <a:srgbClr val="000000"/>
        </a:solidFill>
      </p:bgPr>
    </p:bg>
    <p:spTree>
      <p:nvGrpSpPr>
        <p:cNvPr id="1" name=""/>
        <p:cNvGrpSpPr/>
        <p:nvPr/>
      </p:nvGrpSpPr>
      <p:grpSpPr>
        <a:xfrm>
          <a:off x="0" y="0"/>
          <a:ext cx="0" cy="0"/>
          <a:chOff x="0" y="0"/>
          <a:chExt cx="0" cy="0"/>
        </a:xfrm>
      </p:grpSpPr>
      <p:sp>
        <p:nvSpPr>
          <p:cNvPr id="65"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66"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67"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68"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3 master">
    <p:bg>
      <p:bgPr>
        <a:solidFill>
          <a:srgbClr val="000000"/>
        </a:solidFill>
      </p:bgPr>
    </p:bg>
    <p:spTree>
      <p:nvGrpSpPr>
        <p:cNvPr id="1" name=""/>
        <p:cNvGrpSpPr/>
        <p:nvPr/>
      </p:nvGrpSpPr>
      <p:grpSpPr>
        <a:xfrm>
          <a:off x="0" y="0"/>
          <a:ext cx="0" cy="0"/>
          <a:chOff x="0" y="0"/>
          <a:chExt cx="0" cy="0"/>
        </a:xfrm>
      </p:grpSpPr>
      <p:sp>
        <p:nvSpPr>
          <p:cNvPr id="69"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0"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1"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72"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4 master">
    <p:bg>
      <p:bgPr>
        <a:solidFill>
          <a:srgbClr val="000000"/>
        </a:solidFill>
      </p:bgPr>
    </p:bg>
    <p:spTree>
      <p:nvGrpSpPr>
        <p:cNvPr id="1" name=""/>
        <p:cNvGrpSpPr/>
        <p:nvPr/>
      </p:nvGrpSpPr>
      <p:grpSpPr>
        <a:xfrm>
          <a:off x="0" y="0"/>
          <a:ext cx="0" cy="0"/>
          <a:chOff x="0" y="0"/>
          <a:chExt cx="0" cy="0"/>
        </a:xfrm>
      </p:grpSpPr>
      <p:sp>
        <p:nvSpPr>
          <p:cNvPr id="73"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4"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5"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76"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5 master">
    <p:bg>
      <p:bgPr>
        <a:solidFill>
          <a:srgbClr val="000000"/>
        </a:solidFill>
      </p:bgPr>
    </p:bg>
    <p:spTree>
      <p:nvGrpSpPr>
        <p:cNvPr id="1" name=""/>
        <p:cNvGrpSpPr/>
        <p:nvPr/>
      </p:nvGrpSpPr>
      <p:grpSpPr>
        <a:xfrm>
          <a:off x="0" y="0"/>
          <a:ext cx="0" cy="0"/>
          <a:chOff x="0" y="0"/>
          <a:chExt cx="0" cy="0"/>
        </a:xfrm>
      </p:grpSpPr>
      <p:sp>
        <p:nvSpPr>
          <p:cNvPr id="77"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8"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79"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80"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lide 6 master">
    <p:bg>
      <p:bgPr>
        <a:solidFill>
          <a:srgbClr val="000000"/>
        </a:solidFill>
      </p:bgPr>
    </p:bg>
    <p:spTree>
      <p:nvGrpSpPr>
        <p:cNvPr id="1" name=""/>
        <p:cNvGrpSpPr/>
        <p:nvPr/>
      </p:nvGrpSpPr>
      <p:grpSpPr>
        <a:xfrm>
          <a:off x="0" y="0"/>
          <a:ext cx="0" cy="0"/>
          <a:chOff x="0" y="0"/>
          <a:chExt cx="0" cy="0"/>
        </a:xfrm>
      </p:grpSpPr>
      <p:sp>
        <p:nvSpPr>
          <p:cNvPr id="81" name="Shape 0"/>
          <p:cNvSpPr/>
          <p:nvPr/>
        </p:nvSpPr>
        <p:spPr>
          <a:xfrm>
            <a:off x="0" y="0"/>
            <a:ext cx="16255800" cy="9143640"/>
          </a:xfrm>
          <a:prstGeom prst="rect">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82" name="Shape 1"/>
          <p:cNvSpPr/>
          <p:nvPr/>
        </p:nvSpPr>
        <p:spPr>
          <a:xfrm>
            <a:off x="0" y="0"/>
            <a:ext cx="16255800" cy="9143640"/>
          </a:xfrm>
          <a:prstGeom prst="rect">
            <a:avLst/>
          </a:prstGeom>
          <a:solidFill>
            <a:srgbClr val="FFFFFF"/>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83" name="PlaceHolder 1"/>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2000" b="0" u="none" strike="noStrike">
                <a:solidFill>
                  <a:schemeClr val="dk1"/>
                </a:solidFill>
                <a:effectLst/>
                <a:uFillTx/>
                <a:latin typeface="Calibri"/>
              </a:defRPr>
            </a:lvl1pPr>
          </a:lstStyle>
          <a:p>
            <a:pPr indent="0" algn="l">
              <a:buNone/>
            </a:pPr>
            <a:r>
              <a:rPr lang="en-US" sz="2000" b="0" u="none" strike="noStrike">
                <a:solidFill>
                  <a:schemeClr val="dk1"/>
                </a:solidFill>
                <a:effectLst/>
                <a:uFillTx/>
                <a:latin typeface="Calibri"/>
              </a:rPr>
              <a:t>Click to edit the title text format</a:t>
            </a:r>
            <a:endParaRPr lang="en-US" sz="2000" b="0" u="none" strike="noStrike">
              <a:solidFill>
                <a:schemeClr val="dk1"/>
              </a:solidFill>
              <a:effectLst/>
              <a:uFillTx/>
              <a:latin typeface="Calibri"/>
            </a:endParaRPr>
          </a:p>
        </p:txBody>
      </p:sp>
      <p:sp>
        <p:nvSpPr>
          <p:cNvPr id="84" name="PlaceHolder 2"/>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573"/>
              </a:spcBef>
              <a:buClr>
                <a:srgbClr val="FFFFFF"/>
              </a:buClr>
              <a:buSzPct val="45000"/>
              <a:buFont typeface="Wingdings" charset="2"/>
              <a:buChar char=""/>
              <a:defRPr lang="en-US" sz="3550" b="0" u="none" strike="noStrike">
                <a:solidFill>
                  <a:schemeClr val="dk1"/>
                </a:solidFill>
                <a:effectLst/>
                <a:uFillTx/>
                <a:latin typeface="Calibri"/>
              </a:defRPr>
            </a:lvl1pPr>
            <a:lvl2pPr lvl="1" algn="l">
              <a:spcBef>
                <a:spcPts val="1259"/>
              </a:spcBef>
              <a:buClr>
                <a:srgbClr val="FFFFFF"/>
              </a:buClr>
              <a:buSzPct val="75000"/>
              <a:buFont typeface="Symbol" charset="2"/>
              <a:buChar char=""/>
              <a:defRPr lang="en-US" sz="2670" b="0" u="none" strike="noStrike">
                <a:solidFill>
                  <a:schemeClr val="dk1"/>
                </a:solidFill>
                <a:effectLst/>
                <a:uFillTx/>
                <a:latin typeface="Calibri"/>
              </a:defRPr>
            </a:lvl2pPr>
            <a:lvl3pPr lvl="2" algn="l">
              <a:spcBef>
                <a:spcPts val="944"/>
              </a:spcBef>
              <a:buClr>
                <a:srgbClr val="FFFFFF"/>
              </a:buClr>
              <a:buSzPct val="45000"/>
              <a:buFont typeface="Wingdings" charset="2"/>
              <a:buChar char=""/>
              <a:defRPr lang="en-US" sz="2220" b="0" u="none" strike="noStrike">
                <a:solidFill>
                  <a:schemeClr val="dk1"/>
                </a:solidFill>
                <a:effectLst/>
                <a:uFillTx/>
                <a:latin typeface="Calibri"/>
              </a:defRPr>
            </a:lvl3pPr>
            <a:lvl4pPr lvl="3" algn="l">
              <a:spcBef>
                <a:spcPts val="629"/>
              </a:spcBef>
              <a:buClr>
                <a:srgbClr val="FFFFFF"/>
              </a:buClr>
              <a:buSzPct val="75000"/>
              <a:buFont typeface="Symbol" charset="2"/>
              <a:buChar char=""/>
              <a:defRPr lang="en-US" sz="2220" b="0" u="none" strike="noStrike">
                <a:solidFill>
                  <a:schemeClr val="dk1"/>
                </a:solidFill>
                <a:effectLst/>
                <a:uFillTx/>
                <a:latin typeface="Calibri"/>
              </a:defRPr>
            </a:lvl4pPr>
            <a:lvl5pPr lvl="4"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5pPr>
            <a:lvl6pPr lvl="5"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6pPr>
            <a:lvl7pPr lvl="6" algn="l">
              <a:spcBef>
                <a:spcPts val="315"/>
              </a:spcBef>
              <a:buClr>
                <a:srgbClr val="FFFFFF"/>
              </a:buClr>
              <a:buSzPct val="45000"/>
              <a:buFont typeface="Wingdings" charset="2"/>
              <a:buChar char=""/>
              <a:defRPr lang="en-US" sz="2220" b="0" u="none" strike="noStrike">
                <a:solidFill>
                  <a:schemeClr val="dk1"/>
                </a:solidFill>
                <a:effectLst/>
                <a:uFillTx/>
                <a:latin typeface="Calibri"/>
              </a:defRPr>
            </a:lvl7pPr>
          </a:lstStyle>
          <a:p>
            <a:pPr marL="432000" indent="-324000" algn="l">
              <a:spcBef>
                <a:spcPts val="1573"/>
              </a:spcBef>
              <a:buClr>
                <a:srgbClr val="FFFFFF"/>
              </a:buClr>
              <a:buSzPct val="45000"/>
              <a:buFont typeface="Wingdings" charset="2"/>
              <a:buChar char=""/>
            </a:pPr>
            <a:r>
              <a:rPr lang="en-US" sz="3550" b="0" u="none" strike="noStrike">
                <a:solidFill>
                  <a:schemeClr val="dk1"/>
                </a:solidFill>
                <a:effectLst/>
                <a:uFillTx/>
                <a:latin typeface="Calibri"/>
              </a:rPr>
              <a:t>Click to edit the outline text format</a:t>
            </a:r>
            <a:endParaRPr lang="en-US" sz="3550" b="0" u="none" strike="noStrike">
              <a:solidFill>
                <a:schemeClr val="dk1"/>
              </a:solidFill>
              <a:effectLst/>
              <a:uFillTx/>
              <a:latin typeface="Calibri"/>
            </a:endParaRPr>
          </a:p>
          <a:p>
            <a:pPr marL="864000" lvl="1" indent="-324000" algn="l">
              <a:spcBef>
                <a:spcPts val="1259"/>
              </a:spcBef>
              <a:buClr>
                <a:srgbClr val="FFFFFF"/>
              </a:buClr>
              <a:buSzPct val="75000"/>
              <a:buFont typeface="Symbol" charset="2"/>
              <a:buChar char=""/>
            </a:pPr>
            <a:r>
              <a:rPr lang="en-US" sz="2670" b="0" u="none" strike="noStrike">
                <a:solidFill>
                  <a:schemeClr val="dk1"/>
                </a:solidFill>
                <a:effectLst/>
                <a:uFillTx/>
                <a:latin typeface="Calibri"/>
              </a:rPr>
              <a:t>Second Outline Level</a:t>
            </a:r>
            <a:endParaRPr lang="en-US" sz="2670" b="0" u="none" strike="noStrike">
              <a:solidFill>
                <a:schemeClr val="dk1"/>
              </a:solidFill>
              <a:effectLst/>
              <a:uFillTx/>
              <a:latin typeface="Calibri"/>
            </a:endParaRPr>
          </a:p>
          <a:p>
            <a:pPr marL="1296000" lvl="2" indent="-288000" algn="l">
              <a:spcBef>
                <a:spcPts val="944"/>
              </a:spcBef>
              <a:buClr>
                <a:srgbClr val="FFFFFF"/>
              </a:buClr>
              <a:buSzPct val="45000"/>
              <a:buFont typeface="Wingdings" charset="2"/>
              <a:buChar char=""/>
            </a:pPr>
            <a:r>
              <a:rPr lang="en-US" sz="2220" b="0" u="none" strike="noStrike">
                <a:solidFill>
                  <a:schemeClr val="dk1"/>
                </a:solidFill>
                <a:effectLst/>
                <a:uFillTx/>
                <a:latin typeface="Calibri"/>
              </a:rPr>
              <a:t>Third Outline Level</a:t>
            </a:r>
            <a:endParaRPr lang="en-US" sz="2220" b="0" u="none" strike="noStrike">
              <a:solidFill>
                <a:schemeClr val="dk1"/>
              </a:solidFill>
              <a:effectLst/>
              <a:uFillTx/>
              <a:latin typeface="Calibri"/>
            </a:endParaRPr>
          </a:p>
          <a:p>
            <a:pPr marL="1728000" lvl="3" indent="-216000" algn="l">
              <a:spcBef>
                <a:spcPts val="629"/>
              </a:spcBef>
              <a:buClr>
                <a:srgbClr val="FFFFFF"/>
              </a:buClr>
              <a:buSzPct val="75000"/>
              <a:buFont typeface="Symbol" charset="2"/>
              <a:buChar char=""/>
            </a:pPr>
            <a:r>
              <a:rPr lang="en-US" sz="2220" b="0" u="none" strike="noStrike">
                <a:solidFill>
                  <a:schemeClr val="dk1"/>
                </a:solidFill>
                <a:effectLst/>
                <a:uFillTx/>
                <a:latin typeface="Calibri"/>
              </a:rPr>
              <a:t>Fourth Outline Level</a:t>
            </a:r>
            <a:endParaRPr lang="en-US" sz="2220" b="0" u="none" strike="noStrike">
              <a:solidFill>
                <a:schemeClr val="dk1"/>
              </a:solidFill>
              <a:effectLst/>
              <a:uFillTx/>
              <a:latin typeface="Calibri"/>
            </a:endParaRPr>
          </a:p>
          <a:p>
            <a:pPr marL="2160000" lvl="4"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Fifth Outline Level</a:t>
            </a:r>
            <a:endParaRPr lang="en-US" sz="2220" b="0" u="none" strike="noStrike">
              <a:solidFill>
                <a:schemeClr val="dk1"/>
              </a:solidFill>
              <a:effectLst/>
              <a:uFillTx/>
              <a:latin typeface="Calibri"/>
            </a:endParaRPr>
          </a:p>
          <a:p>
            <a:pPr marL="2592000" lvl="5"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Sixth Outline Level</a:t>
            </a:r>
            <a:endParaRPr lang="en-US" sz="2220" b="0" u="none" strike="noStrike">
              <a:solidFill>
                <a:schemeClr val="dk1"/>
              </a:solidFill>
              <a:effectLst/>
              <a:uFillTx/>
              <a:latin typeface="Calibri"/>
            </a:endParaRPr>
          </a:p>
          <a:p>
            <a:pPr marL="3024000" lvl="6" indent="-216000" algn="l">
              <a:spcBef>
                <a:spcPts val="315"/>
              </a:spcBef>
              <a:buClr>
                <a:srgbClr val="FFFFFF"/>
              </a:buClr>
              <a:buSzPct val="45000"/>
              <a:buFont typeface="Wingdings" charset="2"/>
              <a:buChar char=""/>
            </a:pPr>
            <a:r>
              <a:rPr lang="en-US" sz="2220" b="0" u="none" strike="noStrike">
                <a:solidFill>
                  <a:schemeClr val="dk1"/>
                </a:solidFill>
                <a:effectLst/>
                <a:uFillTx/>
                <a:latin typeface="Calibri"/>
              </a:rPr>
              <a:t>Seventh Outline Level</a:t>
            </a:r>
            <a:endParaRPr lang="en-US" sz="2220" b="0" u="none" strike="noStrike">
              <a:solidFill>
                <a:schemeClr val="dk1"/>
              </a:solidFill>
              <a:effectLst/>
              <a:uFillTx/>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x" preserve="1">
  <p:cSld name="Title and Vertical Text">
    <p:bg>
      <p:bgPr>
        <a:solidFill>
          <a:srgbClr val="FFFFFF"/>
        </a:solidFill>
      </p:bgPr>
    </p:bg>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7"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8" name="PlaceHolder 3"/>
          <p:cNvSpPr>
            <a:spLocks noGrp="1"/>
          </p:cNvSpPr>
          <p:nvPr>
            <p:ph type="dt" idx="4"/>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9" name="PlaceHolder 4"/>
          <p:cNvSpPr>
            <a:spLocks noGrp="1"/>
          </p:cNvSpPr>
          <p:nvPr>
            <p:ph type="ftr" idx="5"/>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10" name="PlaceHolder 5"/>
          <p:cNvSpPr>
            <a:spLocks noGrp="1"/>
          </p:cNvSpPr>
          <p:nvPr>
            <p:ph type="sldNum" idx="6"/>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61033918-BD33-407B-A913-87411F21822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vertTitleAndTx" preserve="1">
  <p:cSld name="Vertical Title and Text">
    <p:bg>
      <p:bgPr>
        <a:solidFill>
          <a:srgbClr val="FFFFFF"/>
        </a:solidFill>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6629400" y="274680"/>
            <a:ext cx="2057040" cy="5851080"/>
          </a:xfrm>
          <a:prstGeom prst="rect">
            <a:avLst/>
          </a:prstGeom>
          <a:noFill/>
          <a:ln w="0">
            <a:noFill/>
          </a:ln>
        </p:spPr>
        <p:txBody>
          <a:bodyPr lIns="91440" tIns="45720" rIns="91440" bIns="45720" anchor="ctr" vert="eaVert">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12" name="PlaceHolder 2"/>
          <p:cNvSpPr>
            <a:spLocks noGrp="1"/>
          </p:cNvSpPr>
          <p:nvPr>
            <p:ph type="body"/>
          </p:nvPr>
        </p:nvSpPr>
        <p:spPr>
          <a:xfrm>
            <a:off x="457200" y="274680"/>
            <a:ext cx="6019560" cy="5851080"/>
          </a:xfrm>
          <a:prstGeom prst="rect">
            <a:avLst/>
          </a:prstGeom>
          <a:noFill/>
          <a:ln w="0">
            <a:noFill/>
          </a:ln>
        </p:spPr>
        <p:txBody>
          <a:bodyPr lIns="91440" tIns="45720" rIns="91440" bIns="45720" anchor="t" vert="eaVe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13" name="PlaceHolder 3"/>
          <p:cNvSpPr>
            <a:spLocks noGrp="1"/>
          </p:cNvSpPr>
          <p:nvPr>
            <p:ph type="dt" idx="7"/>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14" name="PlaceHolder 4"/>
          <p:cNvSpPr>
            <a:spLocks noGrp="1"/>
          </p:cNvSpPr>
          <p:nvPr>
            <p:ph type="ftr" idx="8"/>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15" name="PlaceHolder 5"/>
          <p:cNvSpPr>
            <a:spLocks noGrp="1"/>
          </p:cNvSpPr>
          <p:nvPr>
            <p:ph type="sldNum" idx="9"/>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EB55777E-4B58-4F7C-A71D-4E65C0CD9A3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and Content">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17" name="PlaceHolder 2"/>
          <p:cNvSpPr>
            <a:spLocks noGrp="1"/>
          </p:cNvSpPr>
          <p:nvPr>
            <p:ph type="body"/>
          </p:nvPr>
        </p:nvSpPr>
        <p:spPr>
          <a:xfrm>
            <a:off x="457200" y="1600200"/>
            <a:ext cx="8229240" cy="4525560"/>
          </a:xfrm>
          <a:prstGeom prst="rect">
            <a:avLst/>
          </a:prstGeom>
          <a:noFill/>
          <a:ln w="0">
            <a:noFill/>
          </a:ln>
        </p:spPr>
        <p:txBody>
          <a:bodyPr lIns="91440" tIns="45720" rIns="91440" bIns="45720" anchor="t">
            <a:noAutofit/>
          </a:bodyPr>
          <a:lstStyle>
            <a:lvl1pPr algn="l" defTabSz="914400">
              <a:lnSpc>
                <a:spcPct val="100000"/>
              </a:lnSpc>
              <a:spcBef>
                <a:spcPts val="641"/>
              </a:spcBef>
              <a:buClr>
                <a:srgbClr val="000000"/>
              </a:buClr>
              <a:buFont typeface="Arial"/>
              <a:buChar char="•"/>
              <a:defRPr lang="en-US" sz="3200" b="0" u="none" strike="noStrike">
                <a:solidFill>
                  <a:schemeClr val="dk1"/>
                </a:solidFill>
                <a:effectLst/>
                <a:uFillTx/>
                <a:latin typeface="Calibri"/>
              </a:defRPr>
            </a:lvl1pPr>
            <a:lvl2pPr lvl="1"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2pPr>
            <a:lvl3pPr lvl="2"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3pPr>
            <a:lvl4pPr lvl="3"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4pPr>
            <a:lvl5pPr lvl="4"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5pPr>
          </a:lstStyle>
          <a:p>
            <a:pPr marL="343080" indent="-343080" algn="l" defTabSz="914400">
              <a:lnSpc>
                <a:spcPct val="100000"/>
              </a:lnSpc>
              <a:spcBef>
                <a:spcPts val="641"/>
              </a:spcBef>
              <a:buClr>
                <a:srgbClr val="000000"/>
              </a:buClr>
              <a:buFont typeface="Arial"/>
              <a:buChar char="•"/>
            </a:pPr>
            <a:r>
              <a:rPr lang="en-US" sz="3200" b="0" u="none" strike="noStrike">
                <a:solidFill>
                  <a:schemeClr val="dk1"/>
                </a:solidFill>
                <a:effectLst/>
                <a:uFillTx/>
                <a:latin typeface="Calibri"/>
              </a:rPr>
              <a:t>Click to edit Master text styles</a:t>
            </a:r>
            <a:endParaRPr lang="en-US" sz="3200" b="0" u="none" strike="noStrike">
              <a:solidFill>
                <a:schemeClr val="dk1"/>
              </a:solidFill>
              <a:effectLst/>
              <a:uFillTx/>
              <a:latin typeface="Calibri"/>
            </a:endParaRPr>
          </a:p>
          <a:p>
            <a:pPr marL="743040" lvl="1" indent="-28584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Second level</a:t>
            </a:r>
            <a:endParaRPr lang="en-US" sz="2800" b="0" u="none" strike="noStrike">
              <a:solidFill>
                <a:schemeClr val="dk1"/>
              </a:solidFill>
              <a:effectLst/>
              <a:uFillTx/>
              <a:latin typeface="Calibri"/>
            </a:endParaRPr>
          </a:p>
          <a:p>
            <a:pPr marL="1143000" lvl="2" indent="-22860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Third level</a:t>
            </a:r>
            <a:endParaRPr lang="en-US" sz="2400" b="0" u="none" strike="noStrike">
              <a:solidFill>
                <a:schemeClr val="dk1"/>
              </a:solidFill>
              <a:effectLst/>
              <a:uFillTx/>
              <a:latin typeface="Calibri"/>
            </a:endParaRPr>
          </a:p>
          <a:p>
            <a:pPr marL="1600200" lvl="3"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Fourth level</a:t>
            </a:r>
            <a:endParaRPr lang="en-US" sz="2000" b="0" u="none" strike="noStrike">
              <a:solidFill>
                <a:schemeClr val="dk1"/>
              </a:solidFill>
              <a:effectLst/>
              <a:uFillTx/>
              <a:latin typeface="Calibri"/>
            </a:endParaRPr>
          </a:p>
          <a:p>
            <a:pPr marL="2057400" lvl="4"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Fifth level</a:t>
            </a:r>
            <a:endParaRPr lang="en-US" sz="2000" b="0" u="none" strike="noStrike">
              <a:solidFill>
                <a:schemeClr val="dk1"/>
              </a:solidFill>
              <a:effectLst/>
              <a:uFillTx/>
              <a:latin typeface="Calibri"/>
            </a:endParaRPr>
          </a:p>
        </p:txBody>
      </p:sp>
      <p:sp>
        <p:nvSpPr>
          <p:cNvPr id="18" name="PlaceHolder 3"/>
          <p:cNvSpPr>
            <a:spLocks noGrp="1"/>
          </p:cNvSpPr>
          <p:nvPr>
            <p:ph type="dt" idx="10"/>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19" name="PlaceHolder 4"/>
          <p:cNvSpPr>
            <a:spLocks noGrp="1"/>
          </p:cNvSpPr>
          <p:nvPr>
            <p:ph type="ftr" idx="11"/>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20" name="PlaceHolder 5"/>
          <p:cNvSpPr>
            <a:spLocks noGrp="1"/>
          </p:cNvSpPr>
          <p:nvPr>
            <p:ph type="sldNum" idx="12"/>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56D81C71-28BC-4CEA-B63E-50513FAC88B3}"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bg>
      <p:bgPr>
        <a:solidFill>
          <a:srgbClr val="FFFFFF"/>
        </a:solidFill>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722160" y="4406760"/>
            <a:ext cx="7772040" cy="1361880"/>
          </a:xfrm>
          <a:prstGeom prst="rect">
            <a:avLst/>
          </a:prstGeom>
          <a:noFill/>
          <a:ln w="0">
            <a:noFill/>
          </a:ln>
        </p:spPr>
        <p:txBody>
          <a:bodyPr lIns="91440" tIns="45720" rIns="91440" bIns="45720" anchor="t">
            <a:noAutofit/>
          </a:bodyPr>
          <a:lstStyle>
            <a:lvl1pPr indent="0" algn="l" defTabSz="914400">
              <a:lnSpc>
                <a:spcPct val="100000"/>
              </a:lnSpc>
              <a:buNone/>
              <a:defRPr lang="en-US" sz="4000" b="1" u="none" strike="noStrike" cap="all">
                <a:solidFill>
                  <a:schemeClr val="dk1"/>
                </a:solidFill>
                <a:effectLst/>
                <a:uFillTx/>
                <a:latin typeface="Calibri"/>
              </a:defRPr>
            </a:lvl1pPr>
          </a:lstStyle>
          <a:p>
            <a:pPr indent="0" algn="l" defTabSz="914400">
              <a:lnSpc>
                <a:spcPct val="100000"/>
              </a:lnSpc>
              <a:buNone/>
            </a:pPr>
            <a:r>
              <a:rPr lang="en-US" sz="4000" b="1" u="none" strike="noStrike" cap="all">
                <a:solidFill>
                  <a:schemeClr val="dk1"/>
                </a:solidFill>
                <a:effectLst/>
                <a:uFillTx/>
                <a:latin typeface="Calibri"/>
              </a:rPr>
              <a:t>Click to edit Master title style</a:t>
            </a:r>
            <a:endParaRPr lang="en-US" sz="4000" b="1" u="none" strike="noStrike" cap="all">
              <a:solidFill>
                <a:schemeClr val="dk1"/>
              </a:solidFill>
              <a:effectLst/>
              <a:uFillTx/>
              <a:latin typeface="Calibri"/>
            </a:endParaRPr>
          </a:p>
        </p:txBody>
      </p:sp>
      <p:sp>
        <p:nvSpPr>
          <p:cNvPr id="22" name="PlaceHolder 2"/>
          <p:cNvSpPr>
            <a:spLocks noGrp="1"/>
          </p:cNvSpPr>
          <p:nvPr>
            <p:ph type="body"/>
          </p:nvPr>
        </p:nvSpPr>
        <p:spPr>
          <a:xfrm>
            <a:off x="722160" y="2906640"/>
            <a:ext cx="7772040" cy="1499760"/>
          </a:xfrm>
          <a:prstGeom prst="rect">
            <a:avLst/>
          </a:prstGeom>
          <a:noFill/>
          <a:ln w="0">
            <a:noFill/>
          </a:ln>
        </p:spPr>
        <p:txBody>
          <a:bodyPr lIns="91440" tIns="45720" rIns="91440" bIns="45720" anchor="b">
            <a:noAutofit/>
          </a:bodyPr>
          <a:lstStyle>
            <a:lvl1pPr indent="0" algn="l" defTabSz="914400">
              <a:lnSpc>
                <a:spcPct val="100000"/>
              </a:lnSpc>
              <a:spcBef>
                <a:spcPts val="400"/>
              </a:spcBef>
              <a:buNone/>
              <a:tabLst>
                <a:tab pos="0" algn="l"/>
              </a:tabLst>
              <a:defRPr lang="en-US" sz="2000" b="0" u="none" strike="noStrike">
                <a:solidFill>
                  <a:schemeClr val="dk1">
                    <a:tint val="75000"/>
                  </a:schemeClr>
                </a:solidFill>
                <a:effectLst/>
                <a:uFillTx/>
                <a:latin typeface="Calibri"/>
              </a:defRPr>
            </a:lvl1pPr>
          </a:lstStyle>
          <a:p>
            <a:pPr indent="0" algn="l" defTabSz="914400">
              <a:lnSpc>
                <a:spcPct val="100000"/>
              </a:lnSpc>
              <a:spcBef>
                <a:spcPts val="400"/>
              </a:spcBef>
              <a:buNone/>
              <a:tabLst>
                <a:tab pos="0" algn="l"/>
              </a:tabLst>
            </a:pPr>
            <a:r>
              <a:rPr lang="en-US" sz="2000" b="0" u="none" strike="noStrike">
                <a:solidFill>
                  <a:schemeClr val="dk1">
                    <a:tint val="75000"/>
                  </a:schemeClr>
                </a:solidFill>
                <a:effectLst/>
                <a:uFillTx/>
                <a:latin typeface="Calibri"/>
              </a:rPr>
              <a:t>Click to edit Master text styles</a:t>
            </a:r>
            <a:endParaRPr lang="en-US" sz="2000" b="0" u="none" strike="noStrike">
              <a:solidFill>
                <a:schemeClr val="dk1">
                  <a:tint val="75000"/>
                </a:schemeClr>
              </a:solidFill>
              <a:effectLst/>
              <a:uFillTx/>
              <a:latin typeface="Calibri"/>
            </a:endParaRPr>
          </a:p>
        </p:txBody>
      </p:sp>
      <p:sp>
        <p:nvSpPr>
          <p:cNvPr id="23" name="PlaceHolder 3"/>
          <p:cNvSpPr>
            <a:spLocks noGrp="1"/>
          </p:cNvSpPr>
          <p:nvPr>
            <p:ph type="dt" idx="13"/>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24" name="PlaceHolder 4"/>
          <p:cNvSpPr>
            <a:spLocks noGrp="1"/>
          </p:cNvSpPr>
          <p:nvPr>
            <p:ph type="ftr" idx="14"/>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25" name="PlaceHolder 5"/>
          <p:cNvSpPr>
            <a:spLocks noGrp="1"/>
          </p:cNvSpPr>
          <p:nvPr>
            <p:ph type="sldNum" idx="15"/>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E777CB86-1706-4F3C-AF49-758B2248E391}"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wo Content">
    <p:bg>
      <p:bgPr>
        <a:solidFill>
          <a:srgbClr val="FFFFFF"/>
        </a:solidFill>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27" name="PlaceHolder 2"/>
          <p:cNvSpPr>
            <a:spLocks noGrp="1"/>
          </p:cNvSpPr>
          <p:nvPr>
            <p:ph type="body"/>
          </p:nvPr>
        </p:nvSpPr>
        <p:spPr>
          <a:xfrm>
            <a:off x="45720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1pPr>
            <a:lvl2pPr lvl="1"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2pPr>
            <a:lvl3pPr lvl="2"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3pPr>
            <a:lvl4pPr lvl="3"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4pPr>
            <a:lvl5pPr lvl="4"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Click to edit Master text styles</a:t>
            </a:r>
            <a:endParaRPr lang="en-US" sz="2800" b="0" u="none" strike="noStrike">
              <a:solidFill>
                <a:schemeClr val="dk1"/>
              </a:solidFill>
              <a:effectLst/>
              <a:uFillTx/>
              <a:latin typeface="Calibri"/>
            </a:endParaRPr>
          </a:p>
          <a:p>
            <a:pPr marL="743040" lvl="1" indent="-28584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Second level</a:t>
            </a:r>
            <a:endParaRPr lang="en-US" sz="2400" b="0" u="none" strike="noStrike">
              <a:solidFill>
                <a:schemeClr val="dk1"/>
              </a:solidFill>
              <a:effectLst/>
              <a:uFillTx/>
              <a:latin typeface="Calibri"/>
            </a:endParaRPr>
          </a:p>
          <a:p>
            <a:pPr marL="1143000" lvl="2"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Third level</a:t>
            </a:r>
            <a:endParaRPr lang="en-US" sz="2000" b="0" u="none" strike="noStrike">
              <a:solidFill>
                <a:schemeClr val="dk1"/>
              </a:solidFill>
              <a:effectLst/>
              <a:uFillTx/>
              <a:latin typeface="Calibri"/>
            </a:endParaRPr>
          </a:p>
          <a:p>
            <a:pPr marL="1600200" lvl="3"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Fourth level</a:t>
            </a:r>
            <a:endParaRPr lang="en-US" sz="1800" b="0" u="none" strike="noStrike">
              <a:solidFill>
                <a:schemeClr val="dk1"/>
              </a:solidFill>
              <a:effectLst/>
              <a:uFillTx/>
              <a:latin typeface="Calibri"/>
            </a:endParaRPr>
          </a:p>
          <a:p>
            <a:pPr marL="2057400" lvl="4"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Fifth level</a:t>
            </a:r>
            <a:endParaRPr lang="en-US" sz="1800" b="0" u="none" strike="noStrike">
              <a:solidFill>
                <a:schemeClr val="dk1"/>
              </a:solidFill>
              <a:effectLst/>
              <a:uFillTx/>
              <a:latin typeface="Calibri"/>
            </a:endParaRPr>
          </a:p>
        </p:txBody>
      </p:sp>
      <p:sp>
        <p:nvSpPr>
          <p:cNvPr id="28" name="PlaceHolder 3"/>
          <p:cNvSpPr>
            <a:spLocks noGrp="1"/>
          </p:cNvSpPr>
          <p:nvPr>
            <p:ph type="body"/>
          </p:nvPr>
        </p:nvSpPr>
        <p:spPr>
          <a:xfrm>
            <a:off x="4648320" y="1600200"/>
            <a:ext cx="4038120" cy="4525560"/>
          </a:xfrm>
          <a:prstGeom prst="rect">
            <a:avLst/>
          </a:prstGeom>
          <a:noFill/>
          <a:ln w="0">
            <a:noFill/>
          </a:ln>
        </p:spPr>
        <p:txBody>
          <a:bodyPr lIns="91440" tIns="45720" rIns="91440" bIns="45720" anchor="t">
            <a:noAutofit/>
          </a:bodyPr>
          <a:lstStyle>
            <a:lvl1pPr algn="l" defTabSz="914400">
              <a:lnSpc>
                <a:spcPct val="100000"/>
              </a:lnSpc>
              <a:spcBef>
                <a:spcPts val="561"/>
              </a:spcBef>
              <a:buClr>
                <a:srgbClr val="000000"/>
              </a:buClr>
              <a:buFont typeface="Arial"/>
              <a:buChar char="•"/>
              <a:defRPr lang="en-US" sz="2800" b="0" u="none" strike="noStrike">
                <a:solidFill>
                  <a:schemeClr val="dk1"/>
                </a:solidFill>
                <a:effectLst/>
                <a:uFillTx/>
                <a:latin typeface="Calibri"/>
              </a:defRPr>
            </a:lvl1pPr>
            <a:lvl2pPr lvl="1" algn="l" defTabSz="914400">
              <a:lnSpc>
                <a:spcPct val="100000"/>
              </a:lnSpc>
              <a:spcBef>
                <a:spcPts val="479"/>
              </a:spcBef>
              <a:buClr>
                <a:srgbClr val="000000"/>
              </a:buClr>
              <a:buFont typeface="Arial"/>
              <a:buChar char="–"/>
              <a:defRPr lang="en-US" sz="2400" b="0" u="none" strike="noStrike">
                <a:solidFill>
                  <a:schemeClr val="dk1"/>
                </a:solidFill>
                <a:effectLst/>
                <a:uFillTx/>
                <a:latin typeface="Calibri"/>
              </a:defRPr>
            </a:lvl2pPr>
            <a:lvl3pPr lvl="2" algn="l" defTabSz="914400">
              <a:lnSpc>
                <a:spcPct val="100000"/>
              </a:lnSpc>
              <a:spcBef>
                <a:spcPts val="400"/>
              </a:spcBef>
              <a:buClr>
                <a:srgbClr val="000000"/>
              </a:buClr>
              <a:buFont typeface="Arial"/>
              <a:buChar char="•"/>
              <a:defRPr lang="en-US" sz="2000" b="0" u="none" strike="noStrike">
                <a:solidFill>
                  <a:schemeClr val="dk1"/>
                </a:solidFill>
                <a:effectLst/>
                <a:uFillTx/>
                <a:latin typeface="Calibri"/>
              </a:defRPr>
            </a:lvl3pPr>
            <a:lvl4pPr lvl="3"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4pPr>
            <a:lvl5pPr lvl="4" algn="l" defTabSz="914400">
              <a:lnSpc>
                <a:spcPct val="100000"/>
              </a:lnSpc>
              <a:spcBef>
                <a:spcPts val="360"/>
              </a:spcBef>
              <a:buClr>
                <a:srgbClr val="000000"/>
              </a:buClr>
              <a:buFont typeface="Arial"/>
              <a:buChar char="»"/>
              <a:defRPr lang="en-US" sz="1800" b="0" u="none" strike="noStrike">
                <a:solidFill>
                  <a:schemeClr val="dk1"/>
                </a:solidFill>
                <a:effectLst/>
                <a:uFillTx/>
                <a:latin typeface="Calibri"/>
              </a:defRPr>
            </a:lvl5pPr>
          </a:lstStyle>
          <a:p>
            <a:pPr marL="343080" indent="-343080" algn="l" defTabSz="914400">
              <a:lnSpc>
                <a:spcPct val="100000"/>
              </a:lnSpc>
              <a:spcBef>
                <a:spcPts val="561"/>
              </a:spcBef>
              <a:buClr>
                <a:srgbClr val="000000"/>
              </a:buClr>
              <a:buFont typeface="Arial"/>
              <a:buChar char="•"/>
            </a:pPr>
            <a:r>
              <a:rPr lang="en-US" sz="2800" b="0" u="none" strike="noStrike">
                <a:solidFill>
                  <a:schemeClr val="dk1"/>
                </a:solidFill>
                <a:effectLst/>
                <a:uFillTx/>
                <a:latin typeface="Calibri"/>
              </a:rPr>
              <a:t>Click to edit Master text styles</a:t>
            </a:r>
            <a:endParaRPr lang="en-US" sz="2800" b="0" u="none" strike="noStrike">
              <a:solidFill>
                <a:schemeClr val="dk1"/>
              </a:solidFill>
              <a:effectLst/>
              <a:uFillTx/>
              <a:latin typeface="Calibri"/>
            </a:endParaRPr>
          </a:p>
          <a:p>
            <a:pPr marL="743040" lvl="1" indent="-285840" algn="l" defTabSz="914400">
              <a:lnSpc>
                <a:spcPct val="100000"/>
              </a:lnSpc>
              <a:spcBef>
                <a:spcPts val="479"/>
              </a:spcBef>
              <a:buClr>
                <a:srgbClr val="000000"/>
              </a:buClr>
              <a:buFont typeface="Arial"/>
              <a:buChar char="–"/>
            </a:pPr>
            <a:r>
              <a:rPr lang="en-US" sz="2400" b="0" u="none" strike="noStrike">
                <a:solidFill>
                  <a:schemeClr val="dk1"/>
                </a:solidFill>
                <a:effectLst/>
                <a:uFillTx/>
                <a:latin typeface="Calibri"/>
              </a:rPr>
              <a:t>Second level</a:t>
            </a:r>
            <a:endParaRPr lang="en-US" sz="2400" b="0" u="none" strike="noStrike">
              <a:solidFill>
                <a:schemeClr val="dk1"/>
              </a:solidFill>
              <a:effectLst/>
              <a:uFillTx/>
              <a:latin typeface="Calibri"/>
            </a:endParaRPr>
          </a:p>
          <a:p>
            <a:pPr marL="1143000" lvl="2" indent="-228600" algn="l" defTabSz="914400">
              <a:lnSpc>
                <a:spcPct val="100000"/>
              </a:lnSpc>
              <a:spcBef>
                <a:spcPts val="400"/>
              </a:spcBef>
              <a:buClr>
                <a:srgbClr val="000000"/>
              </a:buClr>
              <a:buFont typeface="Arial"/>
              <a:buChar char="•"/>
            </a:pPr>
            <a:r>
              <a:rPr lang="en-US" sz="2000" b="0" u="none" strike="noStrike">
                <a:solidFill>
                  <a:schemeClr val="dk1"/>
                </a:solidFill>
                <a:effectLst/>
                <a:uFillTx/>
                <a:latin typeface="Calibri"/>
              </a:rPr>
              <a:t>Third level</a:t>
            </a:r>
            <a:endParaRPr lang="en-US" sz="2000" b="0" u="none" strike="noStrike">
              <a:solidFill>
                <a:schemeClr val="dk1"/>
              </a:solidFill>
              <a:effectLst/>
              <a:uFillTx/>
              <a:latin typeface="Calibri"/>
            </a:endParaRPr>
          </a:p>
          <a:p>
            <a:pPr marL="1600200" lvl="3"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Fourth level</a:t>
            </a:r>
            <a:endParaRPr lang="en-US" sz="1800" b="0" u="none" strike="noStrike">
              <a:solidFill>
                <a:schemeClr val="dk1"/>
              </a:solidFill>
              <a:effectLst/>
              <a:uFillTx/>
              <a:latin typeface="Calibri"/>
            </a:endParaRPr>
          </a:p>
          <a:p>
            <a:pPr marL="2057400" lvl="4" indent="-228600" algn="l" defTabSz="914400">
              <a:lnSpc>
                <a:spcPct val="100000"/>
              </a:lnSpc>
              <a:spcBef>
                <a:spcPts val="360"/>
              </a:spcBef>
              <a:buClr>
                <a:srgbClr val="000000"/>
              </a:buClr>
              <a:buFont typeface="Arial"/>
              <a:buChar char="»"/>
            </a:pPr>
            <a:r>
              <a:rPr lang="en-US" sz="1800" b="0" u="none" strike="noStrike">
                <a:solidFill>
                  <a:schemeClr val="dk1"/>
                </a:solidFill>
                <a:effectLst/>
                <a:uFillTx/>
                <a:latin typeface="Calibri"/>
              </a:rPr>
              <a:t>Fifth level</a:t>
            </a:r>
            <a:endParaRPr lang="en-US" sz="1800" b="0" u="none" strike="noStrike">
              <a:solidFill>
                <a:schemeClr val="dk1"/>
              </a:solidFill>
              <a:effectLst/>
              <a:uFillTx/>
              <a:latin typeface="Calibri"/>
            </a:endParaRPr>
          </a:p>
        </p:txBody>
      </p:sp>
      <p:sp>
        <p:nvSpPr>
          <p:cNvPr id="29" name="PlaceHolder 4"/>
          <p:cNvSpPr>
            <a:spLocks noGrp="1"/>
          </p:cNvSpPr>
          <p:nvPr>
            <p:ph type="dt" idx="16"/>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30" name="PlaceHolder 5"/>
          <p:cNvSpPr>
            <a:spLocks noGrp="1"/>
          </p:cNvSpPr>
          <p:nvPr>
            <p:ph type="ftr" idx="17"/>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31" name="PlaceHolder 6"/>
          <p:cNvSpPr>
            <a:spLocks noGrp="1"/>
          </p:cNvSpPr>
          <p:nvPr>
            <p:ph type="sldNum" idx="18"/>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6B5E686D-461D-4942-BB94-1FB2291DEEF9}"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bg>
      <p:bgPr>
        <a:solidFill>
          <a:srgbClr val="FFFFFF"/>
        </a:solidFill>
      </p:bgPr>
    </p:bg>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33" name="PlaceHolder 2"/>
          <p:cNvSpPr>
            <a:spLocks noGrp="1"/>
          </p:cNvSpPr>
          <p:nvPr>
            <p:ph type="body"/>
          </p:nvPr>
        </p:nvSpPr>
        <p:spPr>
          <a:xfrm>
            <a:off x="457200" y="1535040"/>
            <a:ext cx="403992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en-US" sz="2400" b="1" u="none" strike="noStrike">
                <a:solidFill>
                  <a:schemeClr val="dk1"/>
                </a:solidFill>
                <a:effectLst/>
                <a:uFillTx/>
                <a:latin typeface="Calibri"/>
              </a:defRPr>
            </a:lvl1pPr>
          </a:lstStyle>
          <a:p>
            <a:pPr indent="0" algn="l" defTabSz="914400">
              <a:lnSpc>
                <a:spcPct val="100000"/>
              </a:lnSpc>
              <a:spcBef>
                <a:spcPts val="479"/>
              </a:spcBef>
              <a:buNone/>
              <a:tabLst>
                <a:tab pos="0" algn="l"/>
              </a:tabLst>
            </a:pPr>
            <a:r>
              <a:rPr lang="en-US" sz="2400" b="1"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p:txBody>
      </p:sp>
      <p:sp>
        <p:nvSpPr>
          <p:cNvPr id="34" name="PlaceHolder 3"/>
          <p:cNvSpPr>
            <a:spLocks noGrp="1"/>
          </p:cNvSpPr>
          <p:nvPr>
            <p:ph type="body"/>
          </p:nvPr>
        </p:nvSpPr>
        <p:spPr>
          <a:xfrm>
            <a:off x="457200" y="2174760"/>
            <a:ext cx="403992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en-US"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en-US"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en-US"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en-US" sz="2400" b="0"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en-US" sz="2000" b="0" u="none" strike="noStrike">
                <a:solidFill>
                  <a:schemeClr val="dk1"/>
                </a:solidFill>
                <a:effectLst/>
                <a:uFillTx/>
                <a:latin typeface="Calibri"/>
              </a:rPr>
              <a:t>Second level</a:t>
            </a:r>
            <a:endParaRPr lang="en-US"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en-US" sz="1800" b="0" u="none" strike="noStrike">
                <a:solidFill>
                  <a:schemeClr val="dk1"/>
                </a:solidFill>
                <a:effectLst/>
                <a:uFillTx/>
                <a:latin typeface="Calibri"/>
              </a:rPr>
              <a:t>Third level</a:t>
            </a:r>
            <a:endParaRPr lang="en-US"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Fourth level</a:t>
            </a:r>
            <a:endParaRPr lang="en-US"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Fifth level</a:t>
            </a:r>
            <a:endParaRPr lang="en-US" sz="1600" b="0" u="none" strike="noStrike">
              <a:solidFill>
                <a:schemeClr val="dk1"/>
              </a:solidFill>
              <a:effectLst/>
              <a:uFillTx/>
              <a:latin typeface="Calibri"/>
            </a:endParaRPr>
          </a:p>
        </p:txBody>
      </p:sp>
      <p:sp>
        <p:nvSpPr>
          <p:cNvPr id="35" name="PlaceHolder 4"/>
          <p:cNvSpPr>
            <a:spLocks noGrp="1"/>
          </p:cNvSpPr>
          <p:nvPr>
            <p:ph type="body"/>
          </p:nvPr>
        </p:nvSpPr>
        <p:spPr>
          <a:xfrm>
            <a:off x="4645080" y="1535040"/>
            <a:ext cx="4041360" cy="639360"/>
          </a:xfrm>
          <a:prstGeom prst="rect">
            <a:avLst/>
          </a:prstGeom>
          <a:noFill/>
          <a:ln w="0">
            <a:noFill/>
          </a:ln>
        </p:spPr>
        <p:txBody>
          <a:bodyPr lIns="91440" tIns="45720" rIns="91440" bIns="45720" anchor="b">
            <a:noAutofit/>
          </a:bodyPr>
          <a:lstStyle>
            <a:lvl1pPr indent="0" algn="l" defTabSz="914400">
              <a:lnSpc>
                <a:spcPct val="100000"/>
              </a:lnSpc>
              <a:spcBef>
                <a:spcPts val="479"/>
              </a:spcBef>
              <a:buNone/>
              <a:tabLst>
                <a:tab pos="0" algn="l"/>
              </a:tabLst>
              <a:defRPr lang="en-US" sz="2400" b="1" u="none" strike="noStrike">
                <a:solidFill>
                  <a:schemeClr val="dk1"/>
                </a:solidFill>
                <a:effectLst/>
                <a:uFillTx/>
                <a:latin typeface="Calibri"/>
              </a:defRPr>
            </a:lvl1pPr>
          </a:lstStyle>
          <a:p>
            <a:pPr indent="0" algn="l" defTabSz="914400">
              <a:lnSpc>
                <a:spcPct val="100000"/>
              </a:lnSpc>
              <a:spcBef>
                <a:spcPts val="479"/>
              </a:spcBef>
              <a:buNone/>
              <a:tabLst>
                <a:tab pos="0" algn="l"/>
              </a:tabLst>
            </a:pPr>
            <a:r>
              <a:rPr lang="en-US" sz="2400" b="1"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p:txBody>
      </p:sp>
      <p:sp>
        <p:nvSpPr>
          <p:cNvPr id="36" name="PlaceHolder 5"/>
          <p:cNvSpPr>
            <a:spLocks noGrp="1"/>
          </p:cNvSpPr>
          <p:nvPr>
            <p:ph type="body"/>
          </p:nvPr>
        </p:nvSpPr>
        <p:spPr>
          <a:xfrm>
            <a:off x="4645080" y="2174760"/>
            <a:ext cx="4041360" cy="3951000"/>
          </a:xfrm>
          <a:prstGeom prst="rect">
            <a:avLst/>
          </a:prstGeom>
          <a:noFill/>
          <a:ln w="0">
            <a:noFill/>
          </a:ln>
        </p:spPr>
        <p:txBody>
          <a:bodyPr lIns="91440" tIns="45720" rIns="91440" bIns="45720" anchor="t">
            <a:noAutofit/>
          </a:bodyPr>
          <a:lstStyle>
            <a:lvl1pPr algn="l" defTabSz="914400">
              <a:lnSpc>
                <a:spcPct val="100000"/>
              </a:lnSpc>
              <a:spcBef>
                <a:spcPts val="479"/>
              </a:spcBef>
              <a:buClr>
                <a:srgbClr val="000000"/>
              </a:buClr>
              <a:buFont typeface="Arial"/>
              <a:buChar char="•"/>
              <a:tabLst>
                <a:tab pos="0" algn="l"/>
              </a:tabLst>
              <a:defRPr lang="en-US" sz="2400" b="0" u="none" strike="noStrike">
                <a:solidFill>
                  <a:schemeClr val="dk1"/>
                </a:solidFill>
                <a:effectLst/>
                <a:uFillTx/>
                <a:latin typeface="Calibri"/>
              </a:defRPr>
            </a:lvl1pPr>
            <a:lvl2pPr lvl="1" algn="l" defTabSz="914400">
              <a:lnSpc>
                <a:spcPct val="100000"/>
              </a:lnSpc>
              <a:spcBef>
                <a:spcPts val="400"/>
              </a:spcBef>
              <a:buClr>
                <a:srgbClr val="000000"/>
              </a:buClr>
              <a:buFont typeface="Arial"/>
              <a:buChar char="–"/>
              <a:tabLst>
                <a:tab pos="0" algn="l"/>
              </a:tabLst>
              <a:defRPr lang="en-US" sz="2000" b="0" u="none" strike="noStrike">
                <a:solidFill>
                  <a:schemeClr val="dk1"/>
                </a:solidFill>
                <a:effectLst/>
                <a:uFillTx/>
                <a:latin typeface="Calibri"/>
              </a:defRPr>
            </a:lvl2pPr>
            <a:lvl3pPr lvl="2" algn="l" defTabSz="914400">
              <a:lnSpc>
                <a:spcPct val="100000"/>
              </a:lnSpc>
              <a:spcBef>
                <a:spcPts val="360"/>
              </a:spcBef>
              <a:buClr>
                <a:srgbClr val="000000"/>
              </a:buClr>
              <a:buFont typeface="Arial"/>
              <a:buChar char="•"/>
              <a:tabLst>
                <a:tab pos="0" algn="l"/>
              </a:tabLst>
              <a:defRPr lang="en-US" sz="1800" b="0" u="none" strike="noStrike">
                <a:solidFill>
                  <a:schemeClr val="dk1"/>
                </a:solidFill>
                <a:effectLst/>
                <a:uFillTx/>
                <a:latin typeface="Calibri"/>
              </a:defRPr>
            </a:lvl3pPr>
            <a:lvl4pPr lvl="3"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4pPr>
            <a:lvl5pPr lvl="4" algn="l" defTabSz="914400">
              <a:lnSpc>
                <a:spcPct val="100000"/>
              </a:lnSpc>
              <a:spcBef>
                <a:spcPts val="320"/>
              </a:spcBef>
              <a:buClr>
                <a:srgbClr val="000000"/>
              </a:buClr>
              <a:buFont typeface="Arial"/>
              <a:buChar char="»"/>
              <a:tabLst>
                <a:tab pos="0" algn="l"/>
              </a:tabLst>
              <a:defRPr lang="en-US" sz="1600" b="0" u="none" strike="noStrike">
                <a:solidFill>
                  <a:schemeClr val="dk1"/>
                </a:solidFill>
                <a:effectLst/>
                <a:uFillTx/>
                <a:latin typeface="Calibri"/>
              </a:defRPr>
            </a:lvl5pPr>
          </a:lstStyle>
          <a:p>
            <a:pPr marL="343080" indent="-343080" algn="l" defTabSz="914400">
              <a:lnSpc>
                <a:spcPct val="100000"/>
              </a:lnSpc>
              <a:spcBef>
                <a:spcPts val="479"/>
              </a:spcBef>
              <a:buClr>
                <a:srgbClr val="000000"/>
              </a:buClr>
              <a:buFont typeface="Arial"/>
              <a:buChar char="•"/>
              <a:tabLst>
                <a:tab pos="0" algn="l"/>
              </a:tabLst>
            </a:pPr>
            <a:r>
              <a:rPr lang="en-US" sz="2400" b="0" u="none" strike="noStrike">
                <a:solidFill>
                  <a:schemeClr val="dk1"/>
                </a:solidFill>
                <a:effectLst/>
                <a:uFillTx/>
                <a:latin typeface="Calibri"/>
              </a:rPr>
              <a:t>Click to edit Master text styles</a:t>
            </a:r>
            <a:endParaRPr lang="en-US" sz="2400" b="0" u="none" strike="noStrike">
              <a:solidFill>
                <a:schemeClr val="dk1"/>
              </a:solidFill>
              <a:effectLst/>
              <a:uFillTx/>
              <a:latin typeface="Calibri"/>
            </a:endParaRPr>
          </a:p>
          <a:p>
            <a:pPr marL="743040" lvl="1" indent="-285840" algn="l" defTabSz="914400">
              <a:lnSpc>
                <a:spcPct val="100000"/>
              </a:lnSpc>
              <a:spcBef>
                <a:spcPts val="400"/>
              </a:spcBef>
              <a:buClr>
                <a:srgbClr val="000000"/>
              </a:buClr>
              <a:buFont typeface="Arial"/>
              <a:buChar char="–"/>
              <a:tabLst>
                <a:tab pos="0" algn="l"/>
              </a:tabLst>
            </a:pPr>
            <a:r>
              <a:rPr lang="en-US" sz="2000" b="0" u="none" strike="noStrike">
                <a:solidFill>
                  <a:schemeClr val="dk1"/>
                </a:solidFill>
                <a:effectLst/>
                <a:uFillTx/>
                <a:latin typeface="Calibri"/>
              </a:rPr>
              <a:t>Second level</a:t>
            </a:r>
            <a:endParaRPr lang="en-US" sz="2000" b="0" u="none" strike="noStrike">
              <a:solidFill>
                <a:schemeClr val="dk1"/>
              </a:solidFill>
              <a:effectLst/>
              <a:uFillTx/>
              <a:latin typeface="Calibri"/>
            </a:endParaRPr>
          </a:p>
          <a:p>
            <a:pPr marL="1143000" lvl="2" indent="-228600" algn="l" defTabSz="914400">
              <a:lnSpc>
                <a:spcPct val="100000"/>
              </a:lnSpc>
              <a:spcBef>
                <a:spcPts val="360"/>
              </a:spcBef>
              <a:buClr>
                <a:srgbClr val="000000"/>
              </a:buClr>
              <a:buFont typeface="Arial"/>
              <a:buChar char="•"/>
              <a:tabLst>
                <a:tab pos="0" algn="l"/>
              </a:tabLst>
            </a:pPr>
            <a:r>
              <a:rPr lang="en-US" sz="1800" b="0" u="none" strike="noStrike">
                <a:solidFill>
                  <a:schemeClr val="dk1"/>
                </a:solidFill>
                <a:effectLst/>
                <a:uFillTx/>
                <a:latin typeface="Calibri"/>
              </a:rPr>
              <a:t>Third level</a:t>
            </a:r>
            <a:endParaRPr lang="en-US" sz="1800" b="0" u="none" strike="noStrike">
              <a:solidFill>
                <a:schemeClr val="dk1"/>
              </a:solidFill>
              <a:effectLst/>
              <a:uFillTx/>
              <a:latin typeface="Calibri"/>
            </a:endParaRPr>
          </a:p>
          <a:p>
            <a:pPr marL="1600200" lvl="3"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Fourth level</a:t>
            </a:r>
            <a:endParaRPr lang="en-US" sz="1600" b="0" u="none" strike="noStrike">
              <a:solidFill>
                <a:schemeClr val="dk1"/>
              </a:solidFill>
              <a:effectLst/>
              <a:uFillTx/>
              <a:latin typeface="Calibri"/>
            </a:endParaRPr>
          </a:p>
          <a:p>
            <a:pPr marL="2057400" lvl="4" indent="-228600" algn="l" defTabSz="914400">
              <a:lnSpc>
                <a:spcPct val="100000"/>
              </a:lnSpc>
              <a:spcBef>
                <a:spcPts val="320"/>
              </a:spcBef>
              <a:buClr>
                <a:srgbClr val="000000"/>
              </a:buClr>
              <a:buFont typeface="Arial"/>
              <a:buChar char="»"/>
              <a:tabLst>
                <a:tab pos="0" algn="l"/>
              </a:tabLst>
            </a:pPr>
            <a:r>
              <a:rPr lang="en-US" sz="1600" b="0" u="none" strike="noStrike">
                <a:solidFill>
                  <a:schemeClr val="dk1"/>
                </a:solidFill>
                <a:effectLst/>
                <a:uFillTx/>
                <a:latin typeface="Calibri"/>
              </a:rPr>
              <a:t>Fifth level</a:t>
            </a:r>
            <a:endParaRPr lang="en-US" sz="1600" b="0" u="none" strike="noStrike">
              <a:solidFill>
                <a:schemeClr val="dk1"/>
              </a:solidFill>
              <a:effectLst/>
              <a:uFillTx/>
              <a:latin typeface="Calibri"/>
            </a:endParaRPr>
          </a:p>
        </p:txBody>
      </p:sp>
      <p:sp>
        <p:nvSpPr>
          <p:cNvPr id="37" name="PlaceHolder 6"/>
          <p:cNvSpPr>
            <a:spLocks noGrp="1"/>
          </p:cNvSpPr>
          <p:nvPr>
            <p:ph type="dt" idx="19"/>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38" name="PlaceHolder 7"/>
          <p:cNvSpPr>
            <a:spLocks noGrp="1"/>
          </p:cNvSpPr>
          <p:nvPr>
            <p:ph type="ftr" idx="20"/>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39" name="PlaceHolder 8"/>
          <p:cNvSpPr>
            <a:spLocks noGrp="1"/>
          </p:cNvSpPr>
          <p:nvPr>
            <p:ph type="sldNum" idx="21"/>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D7EE9A9E-2933-4951-A6FC-1128E2D6E98A}"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bg>
      <p:bgPr>
        <a:solidFill>
          <a:srgbClr val="FFFFFF"/>
        </a:solidFill>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4680"/>
            <a:ext cx="8229240" cy="1142640"/>
          </a:xfrm>
          <a:prstGeom prst="rect">
            <a:avLst/>
          </a:prstGeom>
          <a:noFill/>
          <a:ln w="0">
            <a:noFill/>
          </a:ln>
        </p:spPr>
        <p:txBody>
          <a:bodyPr lIns="91440" tIns="45720" rIns="91440" bIns="45720" anchor="ctr">
            <a:noAutofit/>
          </a:bodyPr>
          <a:lstStyle>
            <a:lvl1pPr indent="0" algn="ctr" defTabSz="914400">
              <a:lnSpc>
                <a:spcPct val="100000"/>
              </a:lnSpc>
              <a:buNone/>
              <a:defRPr lang="en-US" sz="4400" b="0" u="none" strike="noStrike">
                <a:solidFill>
                  <a:schemeClr val="dk1"/>
                </a:solidFill>
                <a:effectLst/>
                <a:uFillTx/>
                <a:latin typeface="Calibri"/>
              </a:defRPr>
            </a:lvl1pPr>
          </a:lstStyle>
          <a:p>
            <a:pPr indent="0" algn="ctr" defTabSz="914400">
              <a:lnSpc>
                <a:spcPct val="100000"/>
              </a:lnSpc>
              <a:buNone/>
            </a:pPr>
            <a:r>
              <a:rPr lang="en-US" sz="4400" b="0" u="none" strike="noStrike">
                <a:solidFill>
                  <a:schemeClr val="dk1"/>
                </a:solidFill>
                <a:effectLst/>
                <a:uFillTx/>
                <a:latin typeface="Calibri"/>
              </a:rPr>
              <a:t>Click to edit Master title style</a:t>
            </a:r>
            <a:endParaRPr lang="en-US" sz="4400" b="0" u="none" strike="noStrike">
              <a:solidFill>
                <a:schemeClr val="dk1"/>
              </a:solidFill>
              <a:effectLst/>
              <a:uFillTx/>
              <a:latin typeface="Calibri"/>
            </a:endParaRPr>
          </a:p>
        </p:txBody>
      </p:sp>
      <p:sp>
        <p:nvSpPr>
          <p:cNvPr id="41" name="PlaceHolder 2"/>
          <p:cNvSpPr>
            <a:spLocks noGrp="1"/>
          </p:cNvSpPr>
          <p:nvPr>
            <p:ph type="dt" idx="22"/>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42" name="PlaceHolder 3"/>
          <p:cNvSpPr>
            <a:spLocks noGrp="1"/>
          </p:cNvSpPr>
          <p:nvPr>
            <p:ph type="ftr" idx="23"/>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43" name="PlaceHolder 4"/>
          <p:cNvSpPr>
            <a:spLocks noGrp="1"/>
          </p:cNvSpPr>
          <p:nvPr>
            <p:ph type="sldNum" idx="24"/>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9D52C7BA-F79B-493C-9F09-CB0B4A4BF76F}"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bg>
      <p:bgPr>
        <a:solidFill>
          <a:srgbClr val="FFFFFF"/>
        </a:solidFill>
      </p:bgPr>
    </p:bg>
    <p:spTree>
      <p:nvGrpSpPr>
        <p:cNvPr id="1" name=""/>
        <p:cNvGrpSpPr/>
        <p:nvPr/>
      </p:nvGrpSpPr>
      <p:grpSpPr>
        <a:xfrm>
          <a:off x="0" y="0"/>
          <a:ext cx="0" cy="0"/>
          <a:chOff x="0" y="0"/>
          <a:chExt cx="0" cy="0"/>
        </a:xfrm>
      </p:grpSpPr>
      <p:sp>
        <p:nvSpPr>
          <p:cNvPr id="44" name="PlaceHolder 1"/>
          <p:cNvSpPr>
            <a:spLocks noGrp="1"/>
          </p:cNvSpPr>
          <p:nvPr>
            <p:ph type="dt" idx="25"/>
          </p:nvPr>
        </p:nvSpPr>
        <p:spPr>
          <a:xfrm>
            <a:off x="457200" y="6356520"/>
            <a:ext cx="2133360" cy="364680"/>
          </a:xfrm>
          <a:prstGeom prst="rect">
            <a:avLst/>
          </a:prstGeom>
          <a:noFill/>
          <a:ln w="0">
            <a:noFill/>
          </a:ln>
        </p:spPr>
        <p:txBody>
          <a:bodyPr lIns="91440" tIns="45720" rIns="91440" bIns="45720" anchor="ctr">
            <a:noAutofit/>
          </a:bodyPr>
          <a:lstStyle>
            <a:lvl1pPr indent="0" algn="l" defTabSz="914400">
              <a:lnSpc>
                <a:spcPct val="100000"/>
              </a:lnSpc>
              <a:buNone/>
              <a:defRPr lang="en-US" sz="1200" b="0" u="none" strike="noStrike">
                <a:solidFill>
                  <a:schemeClr val="dk1">
                    <a:tint val="75000"/>
                  </a:schemeClr>
                </a:solidFill>
                <a:effectLst/>
                <a:uFillTx/>
                <a:latin typeface="Calibri"/>
              </a:defRPr>
            </a:lvl1pPr>
          </a:lstStyle>
          <a:p>
            <a:pPr indent="0" algn="l" defTabSz="914400">
              <a:lnSpc>
                <a:spcPct val="100000"/>
              </a:lnSpc>
              <a:buNone/>
            </a:pPr>
            <a:r>
              <a:rPr lang="en-US" sz="1200" b="0" u="none" strike="noStrike">
                <a:solidFill>
                  <a:schemeClr val="dk1">
                    <a:tint val="75000"/>
                  </a:schemeClr>
                </a:solidFill>
                <a:effectLst/>
                <a:uFillTx/>
                <a:latin typeface="Calibri"/>
              </a:rPr>
              <a:t>&lt;date/time&gt;</a:t>
            </a:r>
            <a:endParaRPr lang="en-US" sz="1200" b="0" u="none" strike="noStrike">
              <a:solidFill>
                <a:srgbClr val="000000"/>
              </a:solidFill>
              <a:effectLst/>
              <a:uFillTx/>
              <a:latin typeface="Times New Roman"/>
            </a:endParaRPr>
          </a:p>
        </p:txBody>
      </p:sp>
      <p:sp>
        <p:nvSpPr>
          <p:cNvPr id="45" name="PlaceHolder 2"/>
          <p:cNvSpPr>
            <a:spLocks noGrp="1"/>
          </p:cNvSpPr>
          <p:nvPr>
            <p:ph type="ftr" idx="26"/>
          </p:nvPr>
        </p:nvSpPr>
        <p:spPr>
          <a:xfrm>
            <a:off x="3124080" y="6356520"/>
            <a:ext cx="2895120" cy="364680"/>
          </a:xfrm>
          <a:prstGeom prst="rect">
            <a:avLst/>
          </a:prstGeom>
          <a:noFill/>
          <a:ln w="0">
            <a:noFill/>
          </a:ln>
        </p:spPr>
        <p:txBody>
          <a:bodyPr lIns="91440" tIns="45720" rIns="91440" bIns="45720" anchor="ctr">
            <a:noAutofit/>
          </a:bodyPr>
          <a:lstStyle>
            <a:lvl1pPr indent="0" algn="ctr">
              <a:buNone/>
              <a:defRPr lang="en-US" sz="1400" b="0" u="none" strike="noStrike">
                <a:solidFill>
                  <a:srgbClr val="000000"/>
                </a:solidFill>
                <a:effectLst/>
                <a:uFillTx/>
                <a:latin typeface="Times New Roman"/>
              </a:defRPr>
            </a:lvl1pPr>
          </a:lstStyle>
          <a:p>
            <a:pPr indent="0" algn="ctr">
              <a:buNone/>
            </a:pPr>
            <a:r>
              <a:rPr lang="en-US" sz="1400" b="0" u="none" strike="noStrike">
                <a:solidFill>
                  <a:srgbClr val="000000"/>
                </a:solidFill>
                <a:effectLst/>
                <a:uFillTx/>
                <a:latin typeface="Times New Roman"/>
              </a:rPr>
              <a:t>&lt;footer&gt;</a:t>
            </a:r>
            <a:endParaRPr lang="en-US" sz="1400" b="0" u="none" strike="noStrike">
              <a:solidFill>
                <a:srgbClr val="000000"/>
              </a:solidFill>
              <a:effectLst/>
              <a:uFillTx/>
              <a:latin typeface="Times New Roman"/>
            </a:endParaRPr>
          </a:p>
        </p:txBody>
      </p:sp>
      <p:sp>
        <p:nvSpPr>
          <p:cNvPr id="46" name="PlaceHolder 3"/>
          <p:cNvSpPr>
            <a:spLocks noGrp="1"/>
          </p:cNvSpPr>
          <p:nvPr>
            <p:ph type="sldNum" idx="27"/>
          </p:nvPr>
        </p:nvSpPr>
        <p:spPr>
          <a:xfrm>
            <a:off x="6553080" y="6356520"/>
            <a:ext cx="2133360" cy="364680"/>
          </a:xfrm>
          <a:prstGeom prst="rect">
            <a:avLst/>
          </a:prstGeom>
          <a:noFill/>
          <a:ln w="0">
            <a:noFill/>
          </a:ln>
        </p:spPr>
        <p:txBody>
          <a:bodyPr lIns="91440" tIns="45720" rIns="91440" bIns="45720" anchor="ctr">
            <a:noAutofit/>
          </a:bodyPr>
          <a:lstStyle>
            <a:lvl1pPr indent="0" algn="r" defTabSz="914400">
              <a:lnSpc>
                <a:spcPct val="100000"/>
              </a:lnSpc>
              <a:buNone/>
              <a:defRPr lang="en-US" sz="1200" b="0" u="none" strike="noStrike">
                <a:solidFill>
                  <a:schemeClr val="dk1">
                    <a:tint val="75000"/>
                  </a:schemeClr>
                </a:solidFill>
                <a:effectLst/>
                <a:uFillTx/>
                <a:latin typeface="Calibri"/>
              </a:defRPr>
            </a:lvl1pPr>
          </a:lstStyle>
          <a:p>
            <a:pPr indent="0" algn="r" defTabSz="914400">
              <a:lnSpc>
                <a:spcPct val="100000"/>
              </a:lnSpc>
              <a:buNone/>
            </a:pPr>
            <a:fld id="{CE91D5FC-C8E9-4C0F-86A1-3B9D14369BDD}" type="slidenum">
              <a:rPr lang="en-US" sz="1200" b="0" u="none" strike="noStrike">
                <a:solidFill>
                  <a:schemeClr val="dk1">
                    <a:tint val="75000"/>
                  </a:schemeClr>
                </a:solidFill>
                <a:effectLst/>
                <a:uFillTx/>
                <a:latin typeface="Calibri"/>
              </a:rPr>
              <a:t>&lt;number&gt;</a:t>
            </a:fld>
            <a:endParaRPr lang="en-US" sz="1200" b="0" u="none" strike="noStrike">
              <a:solidFill>
                <a:srgbClr val="000000"/>
              </a:solidFill>
              <a:effectLst/>
              <a:uFillTx/>
              <a:latin typeface="Times New Roman"/>
            </a:endParaRPr>
          </a:p>
        </p:txBody>
      </p:sp>
      <p:sp>
        <p:nvSpPr>
          <p:cNvPr id="47" name="PlaceHolder 4"/>
          <p:cNvSpPr>
            <a:spLocks noGrp="1"/>
          </p:cNvSpPr>
          <p:nvPr>
            <p:ph type="title"/>
          </p:nvPr>
        </p:nvSpPr>
        <p:spPr>
          <a:xfrm>
            <a:off x="812520" y="364680"/>
            <a:ext cx="14630040" cy="1526400"/>
          </a:xfrm>
          <a:prstGeom prst="rect">
            <a:avLst/>
          </a:prstGeom>
          <a:noFill/>
          <a:ln w="0">
            <a:noFill/>
          </a:ln>
        </p:spPr>
        <p:txBody>
          <a:bodyPr lIns="0" tIns="0" rIns="0" bIns="0" anchor="ctr">
            <a:noAutofit/>
          </a:bodyPr>
          <a:lstStyle>
            <a:lvl1pPr indent="0" algn="l">
              <a:buNone/>
              <a:defRPr lang="en-US" sz="1800" b="0" u="none" strike="noStrike">
                <a:solidFill>
                  <a:schemeClr val="dk1"/>
                </a:solidFill>
                <a:effectLst/>
                <a:uFillTx/>
                <a:latin typeface="Calibri"/>
              </a:defRPr>
            </a:lvl1pPr>
          </a:lstStyle>
          <a:p>
            <a:pPr indent="0" algn="l">
              <a:buNone/>
            </a:pPr>
            <a:r>
              <a:rPr lang="en-US" sz="1800" b="0" u="none" strike="noStrike">
                <a:solidFill>
                  <a:schemeClr val="dk1"/>
                </a:solidFill>
                <a:effectLst/>
                <a:uFillTx/>
                <a:latin typeface="Calibri"/>
              </a:rPr>
              <a:t>Click to edit the title text format</a:t>
            </a:r>
            <a:endParaRPr lang="en-US" sz="1800" b="0" u="none" strike="noStrike">
              <a:solidFill>
                <a:schemeClr val="dk1"/>
              </a:solidFill>
              <a:effectLst/>
              <a:uFillTx/>
              <a:latin typeface="Calibri"/>
            </a:endParaRPr>
          </a:p>
        </p:txBody>
      </p:sp>
      <p:sp>
        <p:nvSpPr>
          <p:cNvPr id="48" name="PlaceHolder 5"/>
          <p:cNvSpPr>
            <a:spLocks noGrp="1"/>
          </p:cNvSpPr>
          <p:nvPr>
            <p:ph type="body"/>
          </p:nvPr>
        </p:nvSpPr>
        <p:spPr>
          <a:xfrm>
            <a:off x="812520" y="2139480"/>
            <a:ext cx="14630040" cy="5302800"/>
          </a:xfrm>
          <a:prstGeom prst="rect">
            <a:avLst/>
          </a:prstGeom>
          <a:noFill/>
          <a:ln w="0">
            <a:noFill/>
          </a:ln>
        </p:spPr>
        <p:txBody>
          <a:bodyPr lIns="0" tIns="0" rIns="0" bIns="0" anchor="t">
            <a:normAutofit/>
          </a:bodyPr>
          <a:lstStyle>
            <a:lvl1pPr algn="l">
              <a:spcBef>
                <a:spcPts val="1417"/>
              </a:spcBef>
              <a:buClr>
                <a:srgbClr val="000000"/>
              </a:buClr>
              <a:buSzPct val="45000"/>
              <a:buFont typeface="Wingdings" charset="2"/>
              <a:buChar char=""/>
              <a:defRPr lang="en-US" sz="3200" b="0" u="none" strike="noStrike">
                <a:solidFill>
                  <a:schemeClr val="dk1"/>
                </a:solidFill>
                <a:effectLst/>
                <a:uFillTx/>
                <a:latin typeface="Calibri"/>
              </a:defRPr>
            </a:lvl1pPr>
            <a:lvl2pPr lvl="1" algn="l">
              <a:spcBef>
                <a:spcPts val="1134"/>
              </a:spcBef>
              <a:buClr>
                <a:srgbClr val="000000"/>
              </a:buClr>
              <a:buSzPct val="75000"/>
              <a:buFont typeface="Symbol" charset="2"/>
              <a:buChar char=""/>
              <a:defRPr lang="en-US" sz="2400" b="0" u="none" strike="noStrike">
                <a:solidFill>
                  <a:schemeClr val="dk1"/>
                </a:solidFill>
                <a:effectLst/>
                <a:uFillTx/>
                <a:latin typeface="Calibri"/>
              </a:defRPr>
            </a:lvl2pPr>
            <a:lvl3pPr lvl="2" algn="l">
              <a:spcBef>
                <a:spcPts val="850"/>
              </a:spcBef>
              <a:buClr>
                <a:srgbClr val="000000"/>
              </a:buClr>
              <a:buSzPct val="45000"/>
              <a:buFont typeface="Wingdings" charset="2"/>
              <a:buChar char=""/>
              <a:defRPr lang="en-US" sz="2000" b="0" u="none" strike="noStrike">
                <a:solidFill>
                  <a:schemeClr val="dk1"/>
                </a:solidFill>
                <a:effectLst/>
                <a:uFillTx/>
                <a:latin typeface="Calibri"/>
              </a:defRPr>
            </a:lvl3pPr>
            <a:lvl4pPr lvl="3" algn="l">
              <a:spcBef>
                <a:spcPts val="567"/>
              </a:spcBef>
              <a:buClr>
                <a:srgbClr val="000000"/>
              </a:buClr>
              <a:buSzPct val="75000"/>
              <a:buFont typeface="Symbol" charset="2"/>
              <a:buChar char=""/>
              <a:defRPr lang="en-US" sz="2000" b="0" u="none" strike="noStrike">
                <a:solidFill>
                  <a:schemeClr val="dk1"/>
                </a:solidFill>
                <a:effectLst/>
                <a:uFillTx/>
                <a:latin typeface="Calibri"/>
              </a:defRPr>
            </a:lvl4pPr>
            <a:lvl5pPr lvl="4" algn="l">
              <a:spcBef>
                <a:spcPts val="283"/>
              </a:spcBef>
              <a:buClr>
                <a:srgbClr val="000000"/>
              </a:buClr>
              <a:buSzPct val="45000"/>
              <a:buFont typeface="Wingdings" charset="2"/>
              <a:buChar char=""/>
              <a:defRPr lang="en-US" sz="2000" b="0" u="none" strike="noStrike">
                <a:solidFill>
                  <a:schemeClr val="dk1"/>
                </a:solidFill>
                <a:effectLst/>
                <a:uFillTx/>
                <a:latin typeface="Calibri"/>
              </a:defRPr>
            </a:lvl5pPr>
            <a:lvl6pPr lvl="5" algn="l">
              <a:spcBef>
                <a:spcPts val="283"/>
              </a:spcBef>
              <a:buClr>
                <a:srgbClr val="000000"/>
              </a:buClr>
              <a:buSzPct val="45000"/>
              <a:buFont typeface="Wingdings" charset="2"/>
              <a:buChar char=""/>
              <a:defRPr lang="en-US" sz="2000" b="0" u="none" strike="noStrike">
                <a:solidFill>
                  <a:schemeClr val="dk1"/>
                </a:solidFill>
                <a:effectLst/>
                <a:uFillTx/>
                <a:latin typeface="Calibri"/>
              </a:defRPr>
            </a:lvl6pPr>
            <a:lvl7pPr lvl="6" algn="l">
              <a:spcBef>
                <a:spcPts val="283"/>
              </a:spcBef>
              <a:buClr>
                <a:srgbClr val="000000"/>
              </a:buClr>
              <a:buSzPct val="45000"/>
              <a:buFont typeface="Wingdings" charset="2"/>
              <a:buChar char=""/>
              <a:defRPr lang="en-US" sz="2000" b="0" u="none" strike="noStrike">
                <a:solidFill>
                  <a:schemeClr val="dk1"/>
                </a:solidFill>
                <a:effectLst/>
                <a:uFillTx/>
                <a:latin typeface="Calibri"/>
              </a:defRPr>
            </a:lvl7pPr>
          </a:lstStyle>
          <a:p>
            <a:pPr marL="432000" indent="-324000" algn="l">
              <a:spcBef>
                <a:spcPts val="1417"/>
              </a:spcBef>
              <a:buClr>
                <a:srgbClr val="000000"/>
              </a:buClr>
              <a:buSzPct val="45000"/>
              <a:buFont typeface="Wingdings" charset="2"/>
              <a:buChar char=""/>
            </a:pPr>
            <a:r>
              <a:rPr lang="en-US" sz="3200" b="0" u="none" strike="noStrike">
                <a:solidFill>
                  <a:schemeClr val="dk1"/>
                </a:solidFill>
                <a:effectLst/>
                <a:uFillTx/>
                <a:latin typeface="Calibri"/>
              </a:rPr>
              <a:t>Click to edit the outline text format</a:t>
            </a:r>
            <a:endParaRPr lang="en-US" sz="3200" b="0" u="none" strike="noStrike">
              <a:solidFill>
                <a:schemeClr val="dk1"/>
              </a:solidFill>
              <a:effectLst/>
              <a:uFillTx/>
              <a:latin typeface="Calibri"/>
            </a:endParaRPr>
          </a:p>
          <a:p>
            <a:pPr marL="864000" lvl="1" indent="-324000" algn="l">
              <a:spcBef>
                <a:spcPts val="1134"/>
              </a:spcBef>
              <a:buClr>
                <a:srgbClr val="000000"/>
              </a:buClr>
              <a:buSzPct val="75000"/>
              <a:buFont typeface="Symbol" charset="2"/>
              <a:buChar char=""/>
            </a:pPr>
            <a:r>
              <a:rPr lang="en-US" sz="2400" b="0" u="none" strike="noStrike">
                <a:solidFill>
                  <a:schemeClr val="dk1"/>
                </a:solidFill>
                <a:effectLst/>
                <a:uFillTx/>
                <a:latin typeface="Calibri"/>
              </a:rPr>
              <a:t>Second Outline Level</a:t>
            </a:r>
            <a:endParaRPr lang="en-US" sz="2400" b="0" u="none" strike="noStrike">
              <a:solidFill>
                <a:schemeClr val="dk1"/>
              </a:solidFill>
              <a:effectLst/>
              <a:uFillTx/>
              <a:latin typeface="Calibri"/>
            </a:endParaRPr>
          </a:p>
          <a:p>
            <a:pPr marL="1296000" lvl="2" indent="-288000" algn="l">
              <a:spcBef>
                <a:spcPts val="850"/>
              </a:spcBef>
              <a:buClr>
                <a:srgbClr val="000000"/>
              </a:buClr>
              <a:buSzPct val="45000"/>
              <a:buFont typeface="Wingdings" charset="2"/>
              <a:buChar char=""/>
            </a:pPr>
            <a:r>
              <a:rPr lang="en-US" sz="2000" b="0" u="none" strike="noStrike">
                <a:solidFill>
                  <a:schemeClr val="dk1"/>
                </a:solidFill>
                <a:effectLst/>
                <a:uFillTx/>
                <a:latin typeface="Calibri"/>
              </a:rPr>
              <a:t>Third Outline Level</a:t>
            </a:r>
            <a:endParaRPr lang="en-US" sz="2000" b="0" u="none" strike="noStrike">
              <a:solidFill>
                <a:schemeClr val="dk1"/>
              </a:solidFill>
              <a:effectLst/>
              <a:uFillTx/>
              <a:latin typeface="Calibri"/>
            </a:endParaRPr>
          </a:p>
          <a:p>
            <a:pPr marL="1728000" lvl="3" indent="-216000" algn="l">
              <a:spcBef>
                <a:spcPts val="567"/>
              </a:spcBef>
              <a:buClr>
                <a:srgbClr val="000000"/>
              </a:buClr>
              <a:buSzPct val="75000"/>
              <a:buFont typeface="Symbol" charset="2"/>
              <a:buChar char=""/>
            </a:pPr>
            <a:r>
              <a:rPr lang="en-US" sz="2000" b="0" u="none" strike="noStrike">
                <a:solidFill>
                  <a:schemeClr val="dk1"/>
                </a:solidFill>
                <a:effectLst/>
                <a:uFillTx/>
                <a:latin typeface="Calibri"/>
              </a:rPr>
              <a:t>Fourth Outline Level</a:t>
            </a:r>
            <a:endParaRPr lang="en-US" sz="2000" b="0" u="none" strike="noStrike">
              <a:solidFill>
                <a:schemeClr val="dk1"/>
              </a:solidFill>
              <a:effectLst/>
              <a:uFillTx/>
              <a:latin typeface="Calibri"/>
            </a:endParaRPr>
          </a:p>
          <a:p>
            <a:pPr marL="2160000" lvl="4" indent="-216000" algn="l">
              <a:spcBef>
                <a:spcPts val="283"/>
              </a:spcBef>
              <a:buClr>
                <a:srgbClr val="000000"/>
              </a:buClr>
              <a:buSzPct val="45000"/>
              <a:buFont typeface="Wingdings" charset="2"/>
              <a:buChar char=""/>
            </a:pPr>
            <a:r>
              <a:rPr lang="en-US" sz="2000" b="0" u="none" strike="noStrike">
                <a:solidFill>
                  <a:schemeClr val="dk1"/>
                </a:solidFill>
                <a:effectLst/>
                <a:uFillTx/>
                <a:latin typeface="Calibri"/>
              </a:rPr>
              <a:t>Fifth Outline Level</a:t>
            </a:r>
            <a:endParaRPr lang="en-US" sz="2000" b="0" u="none" strike="noStrike">
              <a:solidFill>
                <a:schemeClr val="dk1"/>
              </a:solidFill>
              <a:effectLst/>
              <a:uFillTx/>
              <a:latin typeface="Calibri"/>
            </a:endParaRPr>
          </a:p>
          <a:p>
            <a:pPr marL="2592000" lvl="5" indent="-216000" algn="l">
              <a:spcBef>
                <a:spcPts val="283"/>
              </a:spcBef>
              <a:buClr>
                <a:srgbClr val="000000"/>
              </a:buClr>
              <a:buSzPct val="45000"/>
              <a:buFont typeface="Wingdings" charset="2"/>
              <a:buChar char=""/>
            </a:pPr>
            <a:r>
              <a:rPr lang="en-US" sz="2000" b="0" u="none" strike="noStrike">
                <a:solidFill>
                  <a:schemeClr val="dk1"/>
                </a:solidFill>
                <a:effectLst/>
                <a:uFillTx/>
                <a:latin typeface="Calibri"/>
              </a:rPr>
              <a:t>Sixth Outline Level</a:t>
            </a:r>
            <a:endParaRPr lang="en-US" sz="2000" b="0" u="none" strike="noStrike">
              <a:solidFill>
                <a:schemeClr val="dk1"/>
              </a:solidFill>
              <a:effectLst/>
              <a:uFillTx/>
              <a:latin typeface="Calibri"/>
            </a:endParaRPr>
          </a:p>
          <a:p>
            <a:pPr marL="3024000" lvl="6" indent="-216000" algn="l">
              <a:spcBef>
                <a:spcPts val="283"/>
              </a:spcBef>
              <a:buClr>
                <a:srgbClr val="000000"/>
              </a:buClr>
              <a:buSzPct val="45000"/>
              <a:buFont typeface="Wingdings" charset="2"/>
              <a:buChar char=""/>
            </a:pPr>
            <a:r>
              <a:rPr lang="en-US" sz="2000" b="0" u="none" strike="noStrike">
                <a:solidFill>
                  <a:schemeClr val="dk1"/>
                </a:solidFill>
                <a:effectLst/>
                <a:uFillTx/>
                <a:latin typeface="Calibri"/>
              </a:rPr>
              <a:t>Seventh Outline Level</a:t>
            </a:r>
            <a:endParaRPr lang="en-US" sz="2000" b="0" u="none" strike="noStrike">
              <a:solidFill>
                <a:schemeClr val="dk1"/>
              </a:solidFill>
              <a:effectLst/>
              <a:uFillTx/>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2"/>
    <p:sldLayoutId id="2147483662" r:id="rId3"/>
    <p:sldLayoutId id="2147483663" r:id="rId4"/>
    <p:sldLayoutId id="2147483664" r:id="rId5"/>
    <p:sldLayoutId id="2147483665" r:id="rId6"/>
    <p:sldLayoutId id="2147483666" r:id="rId7"/>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9.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9.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9.xml"/>
</Relationships>
</file>

<file path=ppt/slides/_rels/slide12.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9.xml"/>
</Relationships>
</file>

<file path=ppt/slides/_rels/slide13.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9.xml"/>
</Relationships>
</file>

<file path=ppt/slides/_rels/slide1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hyperlink" Target="http://www.ahmedmamdoh.com/creaitor-school" TargetMode="External"/><Relationship Id="rId3" Type="http://schemas.openxmlformats.org/officeDocument/2006/relationships/image" Target="../media/image15.png"/><Relationship Id="rId4" Type="http://schemas.openxmlformats.org/officeDocument/2006/relationships/slideLayout" Target="../slideLayouts/slideLayout12.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hyperlink" Target="http://www.ahmedmamdoh.com/creaitor-school" TargetMode="External"/><Relationship Id="rId2" Type="http://schemas.openxmlformats.org/officeDocument/2006/relationships/image" Target="../media/image15.png"/><Relationship Id="rId3" Type="http://schemas.openxmlformats.org/officeDocument/2006/relationships/hyperlink" Target="http://www.ahmedmamdoh.com/creaitor-school" TargetMode="External"/><Relationship Id="rId4" Type="http://schemas.openxmlformats.org/officeDocument/2006/relationships/hyperlink" Target="https://api.whatsapp.com/send?phone=201120677191" TargetMode="External"/><Relationship Id="rId5" Type="http://schemas.openxmlformats.org/officeDocument/2006/relationships/image" Target="../media/image16.png"/><Relationship Id="rId6" Type="http://schemas.openxmlformats.org/officeDocument/2006/relationships/hyperlink" Target="https://api.whatsapp.com/send?phone=201120677191" TargetMode="External"/><Relationship Id="rId7" Type="http://schemas.openxmlformats.org/officeDocument/2006/relationships/slideLayout" Target="../slideLayouts/slideLayout13.xml"/><Relationship Id="rId8"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hyperlink" Target="http://www.ahmedmamdoh.com/creaitor-school" TargetMode="External"/><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hyperlink" Target="http://www.ahmedmamdoh.com/creaitor-school" TargetMode="External"/><Relationship Id="rId9" Type="http://schemas.openxmlformats.org/officeDocument/2006/relationships/hyperlink" Target="https://api.whatsapp.com/send?phone=201120677191" TargetMode="External"/><Relationship Id="rId10" Type="http://schemas.openxmlformats.org/officeDocument/2006/relationships/image" Target="../media/image16.png"/><Relationship Id="rId11" Type="http://schemas.openxmlformats.org/officeDocument/2006/relationships/hyperlink" Target="https://api.whatsapp.com/send?phone=201120677191" TargetMode="External"/><Relationship Id="rId12" Type="http://schemas.openxmlformats.org/officeDocument/2006/relationships/slideLayout" Target="../slideLayouts/slideLayout14.xml"/><Relationship Id="rId1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22.png"/><Relationship Id="rId3" Type="http://schemas.openxmlformats.org/officeDocument/2006/relationships/hyperlink" Target="http://www.ahmedmamdoh.com/creaitor-school" TargetMode="External"/><Relationship Id="rId4" Type="http://schemas.openxmlformats.org/officeDocument/2006/relationships/image" Target="../media/image15.png"/><Relationship Id="rId5" Type="http://schemas.openxmlformats.org/officeDocument/2006/relationships/hyperlink" Target="http://www.ahmedmamdoh.com/creaitor-school" TargetMode="External"/><Relationship Id="rId6" Type="http://schemas.openxmlformats.org/officeDocument/2006/relationships/hyperlink" Target="https://api.whatsapp.com/send?phone=201120677191" TargetMode="External"/><Relationship Id="rId7" Type="http://schemas.openxmlformats.org/officeDocument/2006/relationships/image" Target="../media/image16.png"/><Relationship Id="rId8" Type="http://schemas.openxmlformats.org/officeDocument/2006/relationships/hyperlink" Target="https://api.whatsapp.com/send?phone=201120677191" TargetMode="External"/><Relationship Id="rId9" Type="http://schemas.openxmlformats.org/officeDocument/2006/relationships/slideLayout" Target="../slideLayouts/slideLayout15.xml"/><Relationship Id="rId10"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svg"/><Relationship Id="rId3" Type="http://schemas.openxmlformats.org/officeDocument/2006/relationships/image" Target="../media/image25.png"/><Relationship Id="rId4" Type="http://schemas.openxmlformats.org/officeDocument/2006/relationships/image" Target="../media/image26.svg"/><Relationship Id="rId5" Type="http://schemas.openxmlformats.org/officeDocument/2006/relationships/image" Target="../media/image27.png"/><Relationship Id="rId6" Type="http://schemas.openxmlformats.org/officeDocument/2006/relationships/image" Target="../media/image28.svg"/><Relationship Id="rId7" Type="http://schemas.openxmlformats.org/officeDocument/2006/relationships/image" Target="../media/image29.png"/><Relationship Id="rId8" Type="http://schemas.openxmlformats.org/officeDocument/2006/relationships/image" Target="../media/image30.svg"/><Relationship Id="rId9" Type="http://schemas.openxmlformats.org/officeDocument/2006/relationships/image" Target="../media/image31.png"/><Relationship Id="rId10" Type="http://schemas.openxmlformats.org/officeDocument/2006/relationships/image" Target="../media/image32.svg"/><Relationship Id="rId11" Type="http://schemas.openxmlformats.org/officeDocument/2006/relationships/image" Target="../media/image33.png"/><Relationship Id="rId12" Type="http://schemas.openxmlformats.org/officeDocument/2006/relationships/image" Target="../media/image34.svg"/><Relationship Id="rId13" Type="http://schemas.openxmlformats.org/officeDocument/2006/relationships/hyperlink" Target="http://www.ahmedmamdoh.com/creaitor-school" TargetMode="External"/><Relationship Id="rId14" Type="http://schemas.openxmlformats.org/officeDocument/2006/relationships/image" Target="../media/image15.png"/><Relationship Id="rId15" Type="http://schemas.openxmlformats.org/officeDocument/2006/relationships/hyperlink" Target="http://www.ahmedmamdoh.com/creaitor-school" TargetMode="External"/><Relationship Id="rId16" Type="http://schemas.openxmlformats.org/officeDocument/2006/relationships/hyperlink" Target="https://api.whatsapp.com/send?phone=201120677191" TargetMode="External"/><Relationship Id="rId17" Type="http://schemas.openxmlformats.org/officeDocument/2006/relationships/image" Target="../media/image16.png"/><Relationship Id="rId18" Type="http://schemas.openxmlformats.org/officeDocument/2006/relationships/hyperlink" Target="https://api.whatsapp.com/send?phone=201120677191" TargetMode="External"/><Relationship Id="rId19" Type="http://schemas.openxmlformats.org/officeDocument/2006/relationships/slideLayout" Target="../slideLayouts/slideLayout16.xml"/><Relationship Id="rId20"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35.png"/><Relationship Id="rId3" Type="http://schemas.openxmlformats.org/officeDocument/2006/relationships/hyperlink" Target="http://www.ahmedmamdoh.com/creaitor-school" TargetMode="External"/><Relationship Id="rId4" Type="http://schemas.openxmlformats.org/officeDocument/2006/relationships/image" Target="../media/image15.png"/><Relationship Id="rId5" Type="http://schemas.openxmlformats.org/officeDocument/2006/relationships/hyperlink" Target="http://www.ahmedmamdoh.com/creaitor-school" TargetMode="External"/><Relationship Id="rId6" Type="http://schemas.openxmlformats.org/officeDocument/2006/relationships/hyperlink" Target="https://api.whatsapp.com/send?phone=201120677191" TargetMode="External"/><Relationship Id="rId7" Type="http://schemas.openxmlformats.org/officeDocument/2006/relationships/image" Target="../media/image16.png"/><Relationship Id="rId8" Type="http://schemas.openxmlformats.org/officeDocument/2006/relationships/hyperlink" Target="https://api.whatsapp.com/send?phone=201120677191" TargetMode="External"/><Relationship Id="rId9" Type="http://schemas.openxmlformats.org/officeDocument/2006/relationships/slideLayout" Target="../slideLayouts/slideLayout17.xml"/><Relationship Id="rId10"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9.xml"/>
</Relationships>
</file>

<file path=ppt/slides/_rels/slide20.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15.png"/><Relationship Id="rId3" Type="http://schemas.openxmlformats.org/officeDocument/2006/relationships/hyperlink" Target="http://www.ahmedmamdoh.com/creaitor-school" TargetMode="External"/><Relationship Id="rId4" Type="http://schemas.openxmlformats.org/officeDocument/2006/relationships/hyperlink" Target="https://api.whatsapp.com/send?phone=201120677191" TargetMode="External"/><Relationship Id="rId5" Type="http://schemas.openxmlformats.org/officeDocument/2006/relationships/image" Target="../media/image16.png"/><Relationship Id="rId6" Type="http://schemas.openxmlformats.org/officeDocument/2006/relationships/hyperlink" Target="https://api.whatsapp.com/send?phone=201120677191" TargetMode="External"/><Relationship Id="rId7" Type="http://schemas.openxmlformats.org/officeDocument/2006/relationships/slideLayout" Target="../slideLayouts/slideLayout17.xml"/><Relationship Id="rId8"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svg"/><Relationship Id="rId3" Type="http://schemas.openxmlformats.org/officeDocument/2006/relationships/hyperlink" Target="http://www.ahmedmamdoh.com/" TargetMode="External"/><Relationship Id="rId4" Type="http://schemas.openxmlformats.org/officeDocument/2006/relationships/image" Target="../media/image39.png"/><Relationship Id="rId5" Type="http://schemas.openxmlformats.org/officeDocument/2006/relationships/image" Target="../media/image40.svg"/><Relationship Id="rId6" Type="http://schemas.openxmlformats.org/officeDocument/2006/relationships/hyperlink" Target="mailto:Info@ahmedmamdoh.om" TargetMode="External"/><Relationship Id="rId7" Type="http://schemas.openxmlformats.org/officeDocument/2006/relationships/image" Target="../media/image41.png"/><Relationship Id="rId8" Type="http://schemas.openxmlformats.org/officeDocument/2006/relationships/image" Target="../media/image42.svg"/><Relationship Id="rId9" Type="http://schemas.openxmlformats.org/officeDocument/2006/relationships/hyperlink" Target="https://api.whatsapp.com/send?phone=201120677191" TargetMode="External"/><Relationship Id="rId10" Type="http://schemas.openxmlformats.org/officeDocument/2006/relationships/image" Target="../media/image43.png"/><Relationship Id="rId11" Type="http://schemas.openxmlformats.org/officeDocument/2006/relationships/image" Target="../media/image44.svg"/><Relationship Id="rId12" Type="http://schemas.openxmlformats.org/officeDocument/2006/relationships/hyperlink" Target="https://www.youtube.com/@ahmedmamdohcom" TargetMode="External"/><Relationship Id="rId13" Type="http://schemas.openxmlformats.org/officeDocument/2006/relationships/image" Target="../media/image45.png"/><Relationship Id="rId14" Type="http://schemas.openxmlformats.org/officeDocument/2006/relationships/image" Target="../media/image46.svg"/><Relationship Id="rId15" Type="http://schemas.openxmlformats.org/officeDocument/2006/relationships/hyperlink" Target="https://www.linkedin.com/in/engahmedmamdouh/" TargetMode="External"/><Relationship Id="rId16" Type="http://schemas.openxmlformats.org/officeDocument/2006/relationships/image" Target="../media/image47.png"/><Relationship Id="rId17" Type="http://schemas.openxmlformats.org/officeDocument/2006/relationships/image" Target="../media/image48.svg"/><Relationship Id="rId18" Type="http://schemas.openxmlformats.org/officeDocument/2006/relationships/hyperlink" Target="https://www.skool.com/creaitor-school-1915/about" TargetMode="External"/><Relationship Id="rId19" Type="http://schemas.openxmlformats.org/officeDocument/2006/relationships/image" Target="../media/image49.png"/><Relationship Id="rId20" Type="http://schemas.openxmlformats.org/officeDocument/2006/relationships/image" Target="../media/image50.svg"/><Relationship Id="rId21" Type="http://schemas.openxmlformats.org/officeDocument/2006/relationships/hyperlink" Target="https://www.facebook.com/AhmedMcom" TargetMode="External"/><Relationship Id="rId22" Type="http://schemas.openxmlformats.org/officeDocument/2006/relationships/image" Target="../media/image51.png"/><Relationship Id="rId23" Type="http://schemas.openxmlformats.org/officeDocument/2006/relationships/image" Target="../media/image52.svg"/><Relationship Id="rId24" Type="http://schemas.openxmlformats.org/officeDocument/2006/relationships/hyperlink" Target="https://www.instagram.com/e.ahmed_mamdoh/" TargetMode="External"/><Relationship Id="rId25" Type="http://schemas.openxmlformats.org/officeDocument/2006/relationships/image" Target="../media/image53.png"/><Relationship Id="rId26" Type="http://schemas.openxmlformats.org/officeDocument/2006/relationships/image" Target="../media/image54.svg"/><Relationship Id="rId27" Type="http://schemas.openxmlformats.org/officeDocument/2006/relationships/hyperlink" Target="https://www.tiktok.com/@ahmedmamdoh820" TargetMode="External"/><Relationship Id="rId28" Type="http://schemas.openxmlformats.org/officeDocument/2006/relationships/image" Target="../media/image55.png"/><Relationship Id="rId29" Type="http://schemas.openxmlformats.org/officeDocument/2006/relationships/image" Target="../media/image56.svg"/><Relationship Id="rId30" Type="http://schemas.openxmlformats.org/officeDocument/2006/relationships/hyperlink" Target="https://twitter.com/ahmed_elbess" TargetMode="External"/><Relationship Id="rId31" Type="http://schemas.openxmlformats.org/officeDocument/2006/relationships/slideLayout" Target="../slideLayouts/slideLayout12.xml"/><Relationship Id="rId32" Type="http://schemas.openxmlformats.org/officeDocument/2006/relationships/notesSlide" Target="../notesSlides/notesSlide21.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9.xml"/>
</Relationships>
</file>

<file path=ppt/slides/_rels/slide4.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9.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9.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9.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9.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9.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1"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0"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1"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2"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 name="Text 0"/>
          <p:cNvSpPr/>
          <p:nvPr/>
        </p:nvSpPr>
        <p:spPr>
          <a:xfrm>
            <a:off x="6977880" y="2887920"/>
            <a:ext cx="8395560" cy="1377720"/>
          </a:xfrm>
          <a:prstGeom prst="rect">
            <a:avLst/>
          </a:prstGeom>
          <a:noFill/>
          <a:ln w="0">
            <a:noFill/>
          </a:ln>
        </p:spPr>
        <p:style>
          <a:lnRef idx="0"/>
          <a:fillRef idx="0"/>
          <a:effectRef idx="0"/>
          <a:fontRef idx="minor"/>
        </p:style>
        <p:txBody>
          <a:bodyPr lIns="0" tIns="0" rIns="0" bIns="0" anchor="t">
            <a:noAutofit/>
          </a:bodyPr>
          <a:p>
            <a:pPr algn="r" defTabSz="914400" rtl="1">
              <a:lnSpc>
                <a:spcPts val="4850"/>
              </a:lnSpc>
              <a:tabLst>
                <a:tab pos="0" algn="l"/>
              </a:tabLst>
            </a:pPr>
            <a:r>
              <a:rPr lang="hi-IN" sz="3900" b="1" u="none" strike="noStrike">
                <a:solidFill>
                  <a:srgbClr val="C2540A"/>
                </a:solidFill>
                <a:effectLst/>
                <a:uFillTx/>
                <a:latin typeface="Alexandria Bold"/>
                <a:cs typeface="Alexandria Bold"/>
              </a:rPr>
              <a:t>هل فكرت يومًا في إنشاء بيزنس خاص بك؟</a:t>
            </a:r>
            <a:endParaRPr lang="en-US" sz="3900" b="0" u="none" strike="noStrike">
              <a:solidFill>
                <a:srgbClr val="FFFFFF"/>
              </a:solidFill>
              <a:effectLst/>
              <a:uFillTx/>
              <a:latin typeface="Arial"/>
            </a:endParaRPr>
          </a:p>
        </p:txBody>
      </p:sp>
      <p:sp>
        <p:nvSpPr>
          <p:cNvPr id="105" name="Text 1"/>
          <p:cNvSpPr/>
          <p:nvPr/>
        </p:nvSpPr>
        <p:spPr>
          <a:xfrm>
            <a:off x="6977880" y="4596480"/>
            <a:ext cx="839556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كم مرة فكرت في إنشاء بيزنس بجانب عملك أو حتى يكون عملك الأساسي… ولم تكمل؟</a:t>
            </a:r>
            <a:endParaRPr lang="en-US" sz="1550" b="0" u="none" strike="noStrike">
              <a:solidFill>
                <a:srgbClr val="FFFFFF"/>
              </a:solidFill>
              <a:effectLst/>
              <a:uFillTx/>
              <a:latin typeface="Arial"/>
            </a:endParaRPr>
          </a:p>
        </p:txBody>
      </p:sp>
      <p:sp>
        <p:nvSpPr>
          <p:cNvPr id="106" name="Text 2"/>
          <p:cNvSpPr/>
          <p:nvPr/>
        </p:nvSpPr>
        <p:spPr>
          <a:xfrm>
            <a:off x="6977880" y="5197320"/>
            <a:ext cx="8395560" cy="105804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إذا كان لديك إحساس قوي ببداية العمل أون لاين وإنشاء بيزنس ناجح، فهذا شيء إيجابي ويدل على أنك شخص طموح. الوقت المناسب للبدء هو </a:t>
            </a:r>
            <a:r>
              <a:rPr lang="hi-IN" sz="1550" b="1" u="none" strike="noStrike">
                <a:solidFill>
                  <a:srgbClr val="F58234"/>
                </a:solidFill>
                <a:effectLst/>
                <a:uFillTx/>
                <a:latin typeface="Alexandria"/>
                <a:cs typeface="Alexandria"/>
              </a:rPr>
              <a:t>الآن</a:t>
            </a:r>
            <a:r>
              <a:rPr lang="hi-IN" sz="1550" b="0" u="none" strike="noStrike">
                <a:solidFill>
                  <a:srgbClr val="252424"/>
                </a:solidFill>
                <a:effectLst/>
                <a:uFillTx/>
                <a:latin typeface="Alexandria"/>
                <a:cs typeface="Alexandria"/>
              </a:rPr>
              <a:t>، لأن الوقت المناسب إذا انتظرته في الغالب لن يأتي.</a:t>
            </a:r>
            <a:endParaRPr lang="en-US" sz="1550" b="0" u="none" strike="noStrike">
              <a:solidFill>
                <a:srgbClr val="FFFFFF"/>
              </a:solidFill>
              <a:effectLst/>
              <a:uFillTx/>
              <a:latin typeface="Arial"/>
            </a:endParaRPr>
          </a:p>
        </p:txBody>
      </p:sp>
      <p:pic>
        <p:nvPicPr>
          <p:cNvPr id="107" name="Picture 3"/>
          <p:cNvPicPr/>
          <p:nvPr/>
        </p:nvPicPr>
        <p:blipFill>
          <a:blip r:embed="rId1"/>
          <a:stretch/>
        </p:blipFill>
        <p:spPr>
          <a:xfrm>
            <a:off x="0" y="-12240"/>
            <a:ext cx="6085800" cy="9143640"/>
          </a:xfrm>
          <a:prstGeom prst="rect">
            <a:avLst/>
          </a:prstGeom>
          <a:noFill/>
          <a:ln w="0">
            <a:noFill/>
          </a:ln>
        </p:spPr>
      </p:pic>
      <p:sp>
        <p:nvSpPr>
          <p:cNvPr id="108" name="Picture 4" descr="A person holding a coin and a person sitting on a large letter&#10;&#10;AI-generated content may be incorrect.">
            <a:hlinkClick r:id="rId2"/>
          </p:cNvPr>
          <p:cNvSpPr/>
          <p:nvPr/>
        </p:nvSpPr>
        <p:spPr>
          <a:xfrm>
            <a:off x="296640" y="99720"/>
            <a:ext cx="1109520" cy="1109520"/>
          </a:xfrm>
          <a:prstGeom prst="ellipse">
            <a:avLst/>
          </a:prstGeom>
          <a:blipFill rotWithShape="0">
            <a:blip r:embed="rId3"/>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109" name="TextBox 1"/>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none" strike="noStrike">
                <a:solidFill>
                  <a:srgbClr val="C2540A"/>
                </a:solidFill>
                <a:effectLst/>
                <a:uFillTx/>
                <a:latin typeface="Alexandria Bold"/>
              </a:rPr>
              <a:t>www.ahmedmamdoh.com/creaitor-school</a:t>
            </a:r>
            <a:endParaRPr lang="en-US" sz="15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Text 3"/>
          <p:cNvSpPr/>
          <p:nvPr/>
        </p:nvSpPr>
        <p:spPr>
          <a:xfrm>
            <a:off x="5727960" y="818280"/>
            <a:ext cx="9645840" cy="447480"/>
          </a:xfrm>
          <a:prstGeom prst="rect">
            <a:avLst/>
          </a:prstGeom>
          <a:noFill/>
          <a:ln w="0">
            <a:noFill/>
          </a:ln>
        </p:spPr>
        <p:style>
          <a:lnRef idx="0"/>
          <a:fillRef idx="0"/>
          <a:effectRef idx="0"/>
          <a:fontRef idx="minor"/>
        </p:style>
        <p:txBody>
          <a:bodyPr wrap="none" lIns="0" tIns="0" rIns="0" bIns="0" anchor="t">
            <a:noAutofit/>
          </a:bodyPr>
          <a:p>
            <a:pPr algn="r" defTabSz="914400" rtl="1">
              <a:lnSpc>
                <a:spcPts val="3149"/>
              </a:lnSpc>
              <a:tabLst>
                <a:tab pos="0" algn="l"/>
              </a:tabLst>
            </a:pPr>
            <a:r>
              <a:rPr lang="hi-IN" sz="2500" b="1" u="none" strike="noStrike">
                <a:solidFill>
                  <a:srgbClr val="C2540A"/>
                </a:solidFill>
                <a:effectLst/>
                <a:uFillTx/>
                <a:latin typeface="Alexandria Bold"/>
                <a:cs typeface="Alexandria Bold"/>
              </a:rPr>
              <a:t>أكثر </a:t>
            </a:r>
            <a:r>
              <a:rPr lang="en-US" sz="2500" b="1" u="none" strike="noStrike">
                <a:solidFill>
                  <a:srgbClr val="C2540A"/>
                </a:solidFill>
                <a:effectLst/>
                <a:uFillTx/>
                <a:latin typeface="Alexandria Bold"/>
                <a:ea typeface="Alexandria Bold"/>
              </a:rPr>
              <a:t>7</a:t>
            </a:r>
            <a:r>
              <a:rPr lang="en-US" sz="2500" b="1" u="none" strike="noStrike">
                <a:solidFill>
                  <a:srgbClr val="C2540A"/>
                </a:solidFill>
                <a:effectLst/>
                <a:uFillTx/>
                <a:latin typeface="Alexandria Bold"/>
                <a:ea typeface="Alexandria Bold"/>
              </a:rPr>
              <a:t> مشاكل تواجه أي شخص طموح في بداية مشروعه</a:t>
            </a:r>
            <a:endParaRPr lang="en-US" sz="2500" b="0" u="none" strike="noStrike">
              <a:solidFill>
                <a:srgbClr val="FFFFFF"/>
              </a:solidFill>
              <a:effectLst/>
              <a:uFillTx/>
              <a:latin typeface="Arial"/>
            </a:endParaRPr>
          </a:p>
        </p:txBody>
      </p:sp>
      <p:sp>
        <p:nvSpPr>
          <p:cNvPr id="111" name="Text 4"/>
          <p:cNvSpPr/>
          <p:nvPr/>
        </p:nvSpPr>
        <p:spPr>
          <a:xfrm>
            <a:off x="881640" y="1452240"/>
            <a:ext cx="1449180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من المؤكد أنه يوجد عوائق واجهتها وستواجهها، وهذا أمر طبيعي. إليك أبرز التحديات:</a:t>
            </a:r>
            <a:endParaRPr lang="en-US" sz="1000" b="0" u="none" strike="noStrike">
              <a:solidFill>
                <a:srgbClr val="FFFFFF"/>
              </a:solidFill>
              <a:effectLst/>
              <a:uFillTx/>
              <a:latin typeface="Arial"/>
            </a:endParaRPr>
          </a:p>
        </p:txBody>
      </p:sp>
      <p:sp>
        <p:nvSpPr>
          <p:cNvPr id="112" name="Shape 2"/>
          <p:cNvSpPr/>
          <p:nvPr/>
        </p:nvSpPr>
        <p:spPr>
          <a:xfrm>
            <a:off x="882000" y="174636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13" name="Shape 3"/>
          <p:cNvSpPr/>
          <p:nvPr/>
        </p:nvSpPr>
        <p:spPr>
          <a:xfrm>
            <a:off x="14783400" y="176328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14" name="Text 5"/>
          <p:cNvSpPr/>
          <p:nvPr/>
        </p:nvSpPr>
        <p:spPr>
          <a:xfrm>
            <a:off x="14962680" y="204192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1</a:t>
            </a:r>
            <a:endParaRPr lang="en-US" sz="1500" b="0" u="none" strike="noStrike">
              <a:solidFill>
                <a:srgbClr val="FFFFFF"/>
              </a:solidFill>
              <a:effectLst/>
              <a:uFillTx/>
              <a:latin typeface="Arial"/>
            </a:endParaRPr>
          </a:p>
        </p:txBody>
      </p:sp>
      <p:sp>
        <p:nvSpPr>
          <p:cNvPr id="115" name="Text 6"/>
          <p:cNvSpPr/>
          <p:nvPr/>
        </p:nvSpPr>
        <p:spPr>
          <a:xfrm>
            <a:off x="12898800" y="190656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اختيار المجال</a:t>
            </a:r>
            <a:endParaRPr lang="en-US" sz="1250" b="0" u="none" strike="noStrike">
              <a:solidFill>
                <a:srgbClr val="FFFFFF"/>
              </a:solidFill>
              <a:effectLst/>
              <a:uFillTx/>
              <a:latin typeface="Arial"/>
            </a:endParaRPr>
          </a:p>
        </p:txBody>
      </p:sp>
      <p:sp>
        <p:nvSpPr>
          <p:cNvPr id="116" name="Text 9"/>
          <p:cNvSpPr/>
          <p:nvPr/>
        </p:nvSpPr>
        <p:spPr>
          <a:xfrm>
            <a:off x="1041840" y="218628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اختيار مجال البيزنس بشكل واضح ومحدد</a:t>
            </a:r>
            <a:endParaRPr lang="en-US" sz="1000" b="0" u="none" strike="noStrike">
              <a:solidFill>
                <a:srgbClr val="FFFFFF"/>
              </a:solidFill>
              <a:effectLst/>
              <a:uFillTx/>
              <a:latin typeface="Arial"/>
            </a:endParaRPr>
          </a:p>
        </p:txBody>
      </p:sp>
      <p:sp>
        <p:nvSpPr>
          <p:cNvPr id="117" name="Shape 7"/>
          <p:cNvSpPr/>
          <p:nvPr/>
        </p:nvSpPr>
        <p:spPr>
          <a:xfrm>
            <a:off x="882000" y="269964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18" name="Shape 8"/>
          <p:cNvSpPr/>
          <p:nvPr/>
        </p:nvSpPr>
        <p:spPr>
          <a:xfrm>
            <a:off x="14783400" y="271656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19" name="Text 10"/>
          <p:cNvSpPr/>
          <p:nvPr/>
        </p:nvSpPr>
        <p:spPr>
          <a:xfrm>
            <a:off x="14962680" y="299484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2</a:t>
            </a:r>
            <a:endParaRPr lang="en-US" sz="1500" b="0" u="none" strike="noStrike">
              <a:solidFill>
                <a:srgbClr val="FFFFFF"/>
              </a:solidFill>
              <a:effectLst/>
              <a:uFillTx/>
              <a:latin typeface="Arial"/>
            </a:endParaRPr>
          </a:p>
        </p:txBody>
      </p:sp>
      <p:sp>
        <p:nvSpPr>
          <p:cNvPr id="120" name="Text 11"/>
          <p:cNvSpPr/>
          <p:nvPr/>
        </p:nvSpPr>
        <p:spPr>
          <a:xfrm>
            <a:off x="12898800" y="285984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طريقة التقديم</a:t>
            </a:r>
            <a:endParaRPr lang="en-US" sz="1250" b="0" u="none" strike="noStrike">
              <a:solidFill>
                <a:srgbClr val="FFFFFF"/>
              </a:solidFill>
              <a:effectLst/>
              <a:uFillTx/>
              <a:latin typeface="Arial"/>
            </a:endParaRPr>
          </a:p>
        </p:txBody>
      </p:sp>
      <p:sp>
        <p:nvSpPr>
          <p:cNvPr id="121" name="Text 14"/>
          <p:cNvSpPr/>
          <p:nvPr/>
        </p:nvSpPr>
        <p:spPr>
          <a:xfrm>
            <a:off x="1041840" y="313956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تقديم البيزنس بالشكل السهل والقابل للتنفيذ</a:t>
            </a:r>
            <a:endParaRPr lang="en-US" sz="1000" b="0" u="none" strike="noStrike">
              <a:solidFill>
                <a:srgbClr val="FFFFFF"/>
              </a:solidFill>
              <a:effectLst/>
              <a:uFillTx/>
              <a:latin typeface="Arial"/>
            </a:endParaRPr>
          </a:p>
        </p:txBody>
      </p:sp>
      <p:sp>
        <p:nvSpPr>
          <p:cNvPr id="122" name="Shape 12"/>
          <p:cNvSpPr/>
          <p:nvPr/>
        </p:nvSpPr>
        <p:spPr>
          <a:xfrm>
            <a:off x="882000" y="365292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23" name="Shape 13"/>
          <p:cNvSpPr/>
          <p:nvPr/>
        </p:nvSpPr>
        <p:spPr>
          <a:xfrm>
            <a:off x="14783400" y="366948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24" name="Text 15"/>
          <p:cNvSpPr/>
          <p:nvPr/>
        </p:nvSpPr>
        <p:spPr>
          <a:xfrm>
            <a:off x="14962680" y="394812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3</a:t>
            </a:r>
            <a:endParaRPr lang="en-US" sz="1500" b="0" u="none" strike="noStrike">
              <a:solidFill>
                <a:srgbClr val="FFFFFF"/>
              </a:solidFill>
              <a:effectLst/>
              <a:uFillTx/>
              <a:latin typeface="Arial"/>
            </a:endParaRPr>
          </a:p>
        </p:txBody>
      </p:sp>
      <p:sp>
        <p:nvSpPr>
          <p:cNvPr id="125" name="Text 16"/>
          <p:cNvSpPr/>
          <p:nvPr/>
        </p:nvSpPr>
        <p:spPr>
          <a:xfrm>
            <a:off x="12898800" y="381312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شخصية العميل</a:t>
            </a:r>
            <a:endParaRPr lang="en-US" sz="1250" b="0" u="none" strike="noStrike">
              <a:solidFill>
                <a:srgbClr val="FFFFFF"/>
              </a:solidFill>
              <a:effectLst/>
              <a:uFillTx/>
              <a:latin typeface="Arial"/>
            </a:endParaRPr>
          </a:p>
        </p:txBody>
      </p:sp>
      <p:sp>
        <p:nvSpPr>
          <p:cNvPr id="126" name="Text 19"/>
          <p:cNvSpPr/>
          <p:nvPr/>
        </p:nvSpPr>
        <p:spPr>
          <a:xfrm>
            <a:off x="1041840" y="409248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اختيار شخصية العملاء المهتمين بالبيزنس</a:t>
            </a:r>
            <a:endParaRPr lang="en-US" sz="1000" b="0" u="none" strike="noStrike">
              <a:solidFill>
                <a:srgbClr val="FFFFFF"/>
              </a:solidFill>
              <a:effectLst/>
              <a:uFillTx/>
              <a:latin typeface="Arial"/>
            </a:endParaRPr>
          </a:p>
        </p:txBody>
      </p:sp>
      <p:sp>
        <p:nvSpPr>
          <p:cNvPr id="127" name="Shape 17"/>
          <p:cNvSpPr/>
          <p:nvPr/>
        </p:nvSpPr>
        <p:spPr>
          <a:xfrm>
            <a:off x="882000" y="460584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28" name="Shape 18"/>
          <p:cNvSpPr/>
          <p:nvPr/>
        </p:nvSpPr>
        <p:spPr>
          <a:xfrm>
            <a:off x="14783400" y="462276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29" name="Text 20"/>
          <p:cNvSpPr/>
          <p:nvPr/>
        </p:nvSpPr>
        <p:spPr>
          <a:xfrm>
            <a:off x="14962680" y="490140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4</a:t>
            </a:r>
            <a:endParaRPr lang="en-US" sz="1500" b="0" u="none" strike="noStrike">
              <a:solidFill>
                <a:srgbClr val="FFFFFF"/>
              </a:solidFill>
              <a:effectLst/>
              <a:uFillTx/>
              <a:latin typeface="Arial"/>
            </a:endParaRPr>
          </a:p>
        </p:txBody>
      </p:sp>
      <p:sp>
        <p:nvSpPr>
          <p:cNvPr id="130" name="Text 21"/>
          <p:cNvSpPr/>
          <p:nvPr/>
        </p:nvSpPr>
        <p:spPr>
          <a:xfrm>
            <a:off x="12898800" y="476604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التشتت</a:t>
            </a:r>
            <a:endParaRPr lang="en-US" sz="1250" b="0" u="none" strike="noStrike">
              <a:solidFill>
                <a:srgbClr val="FFFFFF"/>
              </a:solidFill>
              <a:effectLst/>
              <a:uFillTx/>
              <a:latin typeface="Arial"/>
            </a:endParaRPr>
          </a:p>
        </p:txBody>
      </p:sp>
      <p:sp>
        <p:nvSpPr>
          <p:cNvPr id="131" name="Text 24"/>
          <p:cNvSpPr/>
          <p:nvPr/>
        </p:nvSpPr>
        <p:spPr>
          <a:xfrm>
            <a:off x="1041840" y="504576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التشتت في أكثر من طريقة وأسلوب عمل</a:t>
            </a:r>
            <a:endParaRPr lang="en-US" sz="1000" b="0" u="none" strike="noStrike">
              <a:solidFill>
                <a:srgbClr val="FFFFFF"/>
              </a:solidFill>
              <a:effectLst/>
              <a:uFillTx/>
              <a:latin typeface="Arial"/>
            </a:endParaRPr>
          </a:p>
        </p:txBody>
      </p:sp>
      <p:sp>
        <p:nvSpPr>
          <p:cNvPr id="132" name="Shape 22"/>
          <p:cNvSpPr/>
          <p:nvPr/>
        </p:nvSpPr>
        <p:spPr>
          <a:xfrm>
            <a:off x="882000" y="555912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33" name="Shape 23"/>
          <p:cNvSpPr/>
          <p:nvPr/>
        </p:nvSpPr>
        <p:spPr>
          <a:xfrm>
            <a:off x="14783400" y="557568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34" name="Text 25"/>
          <p:cNvSpPr/>
          <p:nvPr/>
        </p:nvSpPr>
        <p:spPr>
          <a:xfrm>
            <a:off x="14962680" y="585468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5</a:t>
            </a:r>
            <a:endParaRPr lang="en-US" sz="1500" b="0" u="none" strike="noStrike">
              <a:solidFill>
                <a:srgbClr val="FFFFFF"/>
              </a:solidFill>
              <a:effectLst/>
              <a:uFillTx/>
              <a:latin typeface="Arial"/>
            </a:endParaRPr>
          </a:p>
        </p:txBody>
      </p:sp>
      <p:sp>
        <p:nvSpPr>
          <p:cNvPr id="135" name="Text 26"/>
          <p:cNvSpPr/>
          <p:nvPr/>
        </p:nvSpPr>
        <p:spPr>
          <a:xfrm>
            <a:off x="12898800" y="571896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المهارات والأدوات</a:t>
            </a:r>
            <a:endParaRPr lang="en-US" sz="1250" b="0" u="none" strike="noStrike">
              <a:solidFill>
                <a:srgbClr val="FFFFFF"/>
              </a:solidFill>
              <a:effectLst/>
              <a:uFillTx/>
              <a:latin typeface="Arial"/>
            </a:endParaRPr>
          </a:p>
        </p:txBody>
      </p:sp>
      <p:sp>
        <p:nvSpPr>
          <p:cNvPr id="136" name="Text 29"/>
          <p:cNvSpPr/>
          <p:nvPr/>
        </p:nvSpPr>
        <p:spPr>
          <a:xfrm>
            <a:off x="1041840" y="599904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تعلم المهارات والأدوات المطلوبة للنجاح</a:t>
            </a:r>
            <a:endParaRPr lang="en-US" sz="1000" b="0" u="none" strike="noStrike">
              <a:solidFill>
                <a:srgbClr val="FFFFFF"/>
              </a:solidFill>
              <a:effectLst/>
              <a:uFillTx/>
              <a:latin typeface="Arial"/>
            </a:endParaRPr>
          </a:p>
        </p:txBody>
      </p:sp>
      <p:sp>
        <p:nvSpPr>
          <p:cNvPr id="137" name="Shape 25"/>
          <p:cNvSpPr/>
          <p:nvPr/>
        </p:nvSpPr>
        <p:spPr>
          <a:xfrm>
            <a:off x="882000" y="651240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38" name="Shape 26"/>
          <p:cNvSpPr/>
          <p:nvPr/>
        </p:nvSpPr>
        <p:spPr>
          <a:xfrm>
            <a:off x="14783400" y="652896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39" name="Text 30"/>
          <p:cNvSpPr/>
          <p:nvPr/>
        </p:nvSpPr>
        <p:spPr>
          <a:xfrm>
            <a:off x="14962680" y="680796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6</a:t>
            </a:r>
            <a:endParaRPr lang="en-US" sz="1500" b="0" u="none" strike="noStrike">
              <a:solidFill>
                <a:srgbClr val="FFFFFF"/>
              </a:solidFill>
              <a:effectLst/>
              <a:uFillTx/>
              <a:latin typeface="Arial"/>
            </a:endParaRPr>
          </a:p>
        </p:txBody>
      </p:sp>
      <p:sp>
        <p:nvSpPr>
          <p:cNvPr id="140" name="Text 31"/>
          <p:cNvSpPr/>
          <p:nvPr/>
        </p:nvSpPr>
        <p:spPr>
          <a:xfrm>
            <a:off x="12898800" y="667224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الالتزام والوقت</a:t>
            </a:r>
            <a:endParaRPr lang="en-US" sz="1250" b="0" u="none" strike="noStrike">
              <a:solidFill>
                <a:srgbClr val="FFFFFF"/>
              </a:solidFill>
              <a:effectLst/>
              <a:uFillTx/>
              <a:latin typeface="Arial"/>
            </a:endParaRPr>
          </a:p>
        </p:txBody>
      </p:sp>
      <p:sp>
        <p:nvSpPr>
          <p:cNvPr id="141" name="Text 34"/>
          <p:cNvSpPr/>
          <p:nvPr/>
        </p:nvSpPr>
        <p:spPr>
          <a:xfrm>
            <a:off x="1041840" y="695196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الالتزام بالتنفيذ مع توفير الوقت الكافي</a:t>
            </a:r>
            <a:endParaRPr lang="en-US" sz="1000" b="0" u="none" strike="noStrike">
              <a:solidFill>
                <a:srgbClr val="FFFFFF"/>
              </a:solidFill>
              <a:effectLst/>
              <a:uFillTx/>
              <a:latin typeface="Arial"/>
            </a:endParaRPr>
          </a:p>
        </p:txBody>
      </p:sp>
      <p:sp>
        <p:nvSpPr>
          <p:cNvPr id="142" name="Shape 27"/>
          <p:cNvSpPr/>
          <p:nvPr/>
        </p:nvSpPr>
        <p:spPr>
          <a:xfrm>
            <a:off x="882000" y="7465680"/>
            <a:ext cx="14491440" cy="859320"/>
          </a:xfrm>
          <a:prstGeom prst="roundRect">
            <a:avLst>
              <a:gd name="adj" fmla="val 2500"/>
            </a:avLst>
          </a:prstGeom>
          <a:solidFill>
            <a:srgbClr val="FFFFFF"/>
          </a:solidFill>
          <a:ln w="15240">
            <a:solidFill>
              <a:srgbClr val="D8D4D4"/>
            </a:solidFill>
            <a:round/>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43" name="Shape 28"/>
          <p:cNvSpPr/>
          <p:nvPr/>
        </p:nvSpPr>
        <p:spPr>
          <a:xfrm>
            <a:off x="14783400" y="7482240"/>
            <a:ext cx="572760" cy="825480"/>
          </a:xfrm>
          <a:prstGeom prst="roundRect">
            <a:avLst>
              <a:gd name="adj" fmla="val 206"/>
            </a:avLst>
          </a:prstGeom>
          <a:solidFill>
            <a:srgbClr val="F2EEEE"/>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44" name="Text 35"/>
          <p:cNvSpPr/>
          <p:nvPr/>
        </p:nvSpPr>
        <p:spPr>
          <a:xfrm>
            <a:off x="14962680" y="7760880"/>
            <a:ext cx="214560" cy="268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00"/>
              </a:lnSpc>
              <a:tabLst>
                <a:tab pos="0" algn="l"/>
              </a:tabLst>
            </a:pPr>
            <a:r>
              <a:rPr lang="en-US" sz="1500" b="1" u="none" strike="noStrike">
                <a:solidFill>
                  <a:srgbClr val="252424"/>
                </a:solidFill>
                <a:effectLst/>
                <a:uFillTx/>
                <a:latin typeface="Alexandria Bold"/>
                <a:ea typeface="Alexandria Bold"/>
              </a:rPr>
              <a:t>7</a:t>
            </a:r>
            <a:endParaRPr lang="en-US" sz="1500" b="0" u="none" strike="noStrike">
              <a:solidFill>
                <a:srgbClr val="FFFFFF"/>
              </a:solidFill>
              <a:effectLst/>
              <a:uFillTx/>
              <a:latin typeface="Arial"/>
            </a:endParaRPr>
          </a:p>
        </p:txBody>
      </p:sp>
      <p:sp>
        <p:nvSpPr>
          <p:cNvPr id="145" name="Text 36"/>
          <p:cNvSpPr/>
          <p:nvPr/>
        </p:nvSpPr>
        <p:spPr>
          <a:xfrm>
            <a:off x="12898800" y="7625520"/>
            <a:ext cx="1791360" cy="2235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551"/>
              </a:lnSpc>
              <a:tabLst>
                <a:tab pos="0" algn="l"/>
              </a:tabLst>
            </a:pPr>
            <a:r>
              <a:rPr lang="hi-IN" sz="1250" b="1" u="none" strike="noStrike">
                <a:solidFill>
                  <a:srgbClr val="252424"/>
                </a:solidFill>
                <a:effectLst/>
                <a:uFillTx/>
                <a:latin typeface="Alexandria Bold"/>
                <a:cs typeface="Alexandria Bold"/>
              </a:rPr>
              <a:t>الاستمرار والتطوير</a:t>
            </a:r>
            <a:endParaRPr lang="en-US" sz="1250" b="0" u="none" strike="noStrike">
              <a:solidFill>
                <a:srgbClr val="FFFFFF"/>
              </a:solidFill>
              <a:effectLst/>
              <a:uFillTx/>
              <a:latin typeface="Arial"/>
            </a:endParaRPr>
          </a:p>
        </p:txBody>
      </p:sp>
      <p:sp>
        <p:nvSpPr>
          <p:cNvPr id="146" name="Text 47"/>
          <p:cNvSpPr/>
          <p:nvPr/>
        </p:nvSpPr>
        <p:spPr>
          <a:xfrm>
            <a:off x="1041840" y="7904880"/>
            <a:ext cx="13647960" cy="1886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1301"/>
              </a:lnSpc>
              <a:tabLst>
                <a:tab pos="0" algn="l"/>
              </a:tabLst>
            </a:pPr>
            <a:r>
              <a:rPr lang="hi-IN" sz="1000" b="0" u="none" strike="noStrike">
                <a:solidFill>
                  <a:srgbClr val="252424"/>
                </a:solidFill>
                <a:effectLst/>
                <a:uFillTx/>
                <a:latin typeface="Alexandria"/>
                <a:cs typeface="Alexandria"/>
              </a:rPr>
              <a:t>الاستمرار في التطوير وحل المشاكل بمتابعة مستمرة</a:t>
            </a:r>
            <a:endParaRPr lang="en-US" sz="1000" b="0" u="none" strike="noStrike">
              <a:solidFill>
                <a:srgbClr val="FFFFFF"/>
              </a:solidFill>
              <a:effectLst/>
              <a:uFillTx/>
              <a:latin typeface="Arial"/>
            </a:endParaRPr>
          </a:p>
        </p:txBody>
      </p:sp>
      <p:sp>
        <p:nvSpPr>
          <p:cNvPr id="147" name="Picture 1" descr="A person holding a coin and a person sitting on a large letter&#10;&#10;AI-generated content may be incorrect.">
            <a:hlinkClick r:id="rId1"/>
          </p:cNvPr>
          <p:cNvSpPr/>
          <p:nvPr/>
        </p:nvSpPr>
        <p:spPr>
          <a:xfrm>
            <a:off x="296640" y="99720"/>
            <a:ext cx="1109520" cy="1109520"/>
          </a:xfrm>
          <a:prstGeom prst="ellipse">
            <a:avLst/>
          </a:prstGeom>
          <a:blipFill rotWithShape="0">
            <a:blip r:embed="rId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148" name="TextBox 2"/>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3"/>
              </a:rPr>
              <a:t>www.ahmedmamdoh.com/creaitor-school</a:t>
            </a:r>
            <a:endParaRPr lang="en-US" sz="1500" b="0" u="none" strike="noStrike">
              <a:solidFill>
                <a:srgbClr val="FFFFFF"/>
              </a:solidFill>
              <a:effectLst/>
              <a:uFillTx/>
              <a:latin typeface="Arial"/>
            </a:endParaRPr>
          </a:p>
        </p:txBody>
      </p:sp>
      <p:pic>
        <p:nvPicPr>
          <p:cNvPr id="149" name="Picture 6" descr="Whatsapp Logo PNG icon 16716480 PNG">
            <a:hlinkClick r:id="rId4"/>
          </p:cNvPr>
          <p:cNvPicPr/>
          <p:nvPr/>
        </p:nvPicPr>
        <p:blipFill>
          <a:blip r:embed="rId5"/>
          <a:stretch/>
        </p:blipFill>
        <p:spPr>
          <a:xfrm>
            <a:off x="199080" y="8602560"/>
            <a:ext cx="504000" cy="504000"/>
          </a:xfrm>
          <a:prstGeom prst="rect">
            <a:avLst/>
          </a:prstGeom>
          <a:noFill/>
          <a:ln w="0">
            <a:noFill/>
          </a:ln>
        </p:spPr>
      </p:pic>
      <p:sp>
        <p:nvSpPr>
          <p:cNvPr id="150" name="TextBox 4"/>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6"/>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Text 7"/>
          <p:cNvSpPr/>
          <p:nvPr/>
        </p:nvSpPr>
        <p:spPr>
          <a:xfrm>
            <a:off x="2009880" y="1415880"/>
            <a:ext cx="7267680" cy="6883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4850"/>
              </a:lnSpc>
              <a:tabLst>
                <a:tab pos="0" algn="l"/>
              </a:tabLst>
            </a:pPr>
            <a:r>
              <a:rPr lang="hi-IN" sz="3900" b="1" u="none" strike="noStrike">
                <a:solidFill>
                  <a:srgbClr val="C2540A"/>
                </a:solidFill>
                <a:effectLst/>
                <a:uFillTx/>
                <a:latin typeface="Alexandria Bold"/>
                <a:cs typeface="Alexandria Bold"/>
              </a:rPr>
              <a:t>ماذا يحتاج أي بيزنس لينجح؟</a:t>
            </a:r>
            <a:endParaRPr lang="en-US" sz="3900" b="0" u="none" strike="noStrike">
              <a:solidFill>
                <a:srgbClr val="FFFFFF"/>
              </a:solidFill>
              <a:effectLst/>
              <a:uFillTx/>
              <a:latin typeface="Arial"/>
            </a:endParaRPr>
          </a:p>
        </p:txBody>
      </p:sp>
      <p:pic>
        <p:nvPicPr>
          <p:cNvPr id="152" name="Image 1" descr="preencoded.png"/>
          <p:cNvPicPr/>
          <p:nvPr/>
        </p:nvPicPr>
        <p:blipFill>
          <a:blip r:embed="rId1"/>
          <a:stretch/>
        </p:blipFill>
        <p:spPr>
          <a:xfrm>
            <a:off x="8175600" y="2435400"/>
            <a:ext cx="1101960" cy="1322640"/>
          </a:xfrm>
          <a:prstGeom prst="rect">
            <a:avLst/>
          </a:prstGeom>
          <a:noFill/>
          <a:ln w="0">
            <a:noFill/>
          </a:ln>
        </p:spPr>
      </p:pic>
      <p:sp>
        <p:nvSpPr>
          <p:cNvPr id="153" name="Text 8"/>
          <p:cNvSpPr/>
          <p:nvPr/>
        </p:nvSpPr>
        <p:spPr>
          <a:xfrm>
            <a:off x="5198400" y="265572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فكرة تحل مشكلة</a:t>
            </a:r>
            <a:endParaRPr lang="en-US" sz="1950" b="0" u="none" strike="noStrike">
              <a:solidFill>
                <a:srgbClr val="FFFFFF"/>
              </a:solidFill>
              <a:effectLst/>
              <a:uFillTx/>
              <a:latin typeface="Arial"/>
            </a:endParaRPr>
          </a:p>
        </p:txBody>
      </p:sp>
      <p:sp>
        <p:nvSpPr>
          <p:cNvPr id="154" name="Text 12"/>
          <p:cNvSpPr/>
          <p:nvPr/>
        </p:nvSpPr>
        <p:spPr>
          <a:xfrm>
            <a:off x="882000" y="3133080"/>
            <a:ext cx="707292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فكرة تحل مشكلة حقيقية لدى عميلك</a:t>
            </a:r>
            <a:endParaRPr lang="en-US" sz="1550" b="0" u="none" strike="noStrike">
              <a:solidFill>
                <a:srgbClr val="FFFFFF"/>
              </a:solidFill>
              <a:effectLst/>
              <a:uFillTx/>
              <a:latin typeface="Arial"/>
            </a:endParaRPr>
          </a:p>
        </p:txBody>
      </p:sp>
      <p:pic>
        <p:nvPicPr>
          <p:cNvPr id="155" name="Image 2" descr="preencoded.png"/>
          <p:cNvPicPr/>
          <p:nvPr/>
        </p:nvPicPr>
        <p:blipFill>
          <a:blip r:embed="rId2"/>
          <a:stretch/>
        </p:blipFill>
        <p:spPr>
          <a:xfrm>
            <a:off x="8175600" y="3758760"/>
            <a:ext cx="1101960" cy="1322640"/>
          </a:xfrm>
          <a:prstGeom prst="rect">
            <a:avLst/>
          </a:prstGeom>
          <a:noFill/>
          <a:ln w="0">
            <a:noFill/>
          </a:ln>
        </p:spPr>
      </p:pic>
      <p:sp>
        <p:nvSpPr>
          <p:cNvPr id="156" name="Text 13"/>
          <p:cNvSpPr/>
          <p:nvPr/>
        </p:nvSpPr>
        <p:spPr>
          <a:xfrm>
            <a:off x="5198400" y="397908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التطبيق الصحيح</a:t>
            </a:r>
            <a:endParaRPr lang="en-US" sz="1950" b="0" u="none" strike="noStrike">
              <a:solidFill>
                <a:srgbClr val="FFFFFF"/>
              </a:solidFill>
              <a:effectLst/>
              <a:uFillTx/>
              <a:latin typeface="Arial"/>
            </a:endParaRPr>
          </a:p>
        </p:txBody>
      </p:sp>
      <p:sp>
        <p:nvSpPr>
          <p:cNvPr id="157" name="Text 17"/>
          <p:cNvSpPr/>
          <p:nvPr/>
        </p:nvSpPr>
        <p:spPr>
          <a:xfrm>
            <a:off x="882000" y="4455720"/>
            <a:ext cx="707292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تطبيق هذه الفكرة بالطريقة الصحيحة</a:t>
            </a:r>
            <a:endParaRPr lang="en-US" sz="1550" b="0" u="none" strike="noStrike">
              <a:solidFill>
                <a:srgbClr val="FFFFFF"/>
              </a:solidFill>
              <a:effectLst/>
              <a:uFillTx/>
              <a:latin typeface="Arial"/>
            </a:endParaRPr>
          </a:p>
        </p:txBody>
      </p:sp>
      <p:pic>
        <p:nvPicPr>
          <p:cNvPr id="158" name="Image 3" descr="preencoded.png"/>
          <p:cNvPicPr/>
          <p:nvPr/>
        </p:nvPicPr>
        <p:blipFill>
          <a:blip r:embed="rId3"/>
          <a:stretch/>
        </p:blipFill>
        <p:spPr>
          <a:xfrm>
            <a:off x="8175600" y="5081760"/>
            <a:ext cx="1101960" cy="1322640"/>
          </a:xfrm>
          <a:prstGeom prst="rect">
            <a:avLst/>
          </a:prstGeom>
          <a:noFill/>
          <a:ln w="0">
            <a:noFill/>
          </a:ln>
        </p:spPr>
      </p:pic>
      <p:sp>
        <p:nvSpPr>
          <p:cNvPr id="159" name="Text 18"/>
          <p:cNvSpPr/>
          <p:nvPr/>
        </p:nvSpPr>
        <p:spPr>
          <a:xfrm>
            <a:off x="5198400" y="530208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التسويق الفعّال</a:t>
            </a:r>
            <a:endParaRPr lang="en-US" sz="1950" b="0" u="none" strike="noStrike">
              <a:solidFill>
                <a:srgbClr val="FFFFFF"/>
              </a:solidFill>
              <a:effectLst/>
              <a:uFillTx/>
              <a:latin typeface="Arial"/>
            </a:endParaRPr>
          </a:p>
        </p:txBody>
      </p:sp>
      <p:sp>
        <p:nvSpPr>
          <p:cNvPr id="160" name="Text 22"/>
          <p:cNvSpPr/>
          <p:nvPr/>
        </p:nvSpPr>
        <p:spPr>
          <a:xfrm>
            <a:off x="882000" y="5779080"/>
            <a:ext cx="707292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تسويق الفكرة للعملاء المهتمين</a:t>
            </a:r>
            <a:endParaRPr lang="en-US" sz="1550" b="0" u="none" strike="noStrike">
              <a:solidFill>
                <a:srgbClr val="FFFFFF"/>
              </a:solidFill>
              <a:effectLst/>
              <a:uFillTx/>
              <a:latin typeface="Arial"/>
            </a:endParaRPr>
          </a:p>
        </p:txBody>
      </p:sp>
      <p:pic>
        <p:nvPicPr>
          <p:cNvPr id="161" name="Image 4" descr="preencoded.png"/>
          <p:cNvPicPr/>
          <p:nvPr/>
        </p:nvPicPr>
        <p:blipFill>
          <a:blip r:embed="rId4"/>
          <a:stretch/>
        </p:blipFill>
        <p:spPr>
          <a:xfrm>
            <a:off x="8175600" y="6404760"/>
            <a:ext cx="1101960" cy="1322640"/>
          </a:xfrm>
          <a:prstGeom prst="rect">
            <a:avLst/>
          </a:prstGeom>
          <a:noFill/>
          <a:ln w="0">
            <a:noFill/>
          </a:ln>
        </p:spPr>
      </p:pic>
      <p:sp>
        <p:nvSpPr>
          <p:cNvPr id="162" name="Text 23"/>
          <p:cNvSpPr/>
          <p:nvPr/>
        </p:nvSpPr>
        <p:spPr>
          <a:xfrm>
            <a:off x="5198400" y="662508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المتابعة والتطوير</a:t>
            </a:r>
            <a:endParaRPr lang="en-US" sz="1950" b="0" u="none" strike="noStrike">
              <a:solidFill>
                <a:srgbClr val="FFFFFF"/>
              </a:solidFill>
              <a:effectLst/>
              <a:uFillTx/>
              <a:latin typeface="Arial"/>
            </a:endParaRPr>
          </a:p>
        </p:txBody>
      </p:sp>
      <p:sp>
        <p:nvSpPr>
          <p:cNvPr id="163" name="Text 27"/>
          <p:cNvSpPr/>
          <p:nvPr/>
        </p:nvSpPr>
        <p:spPr>
          <a:xfrm>
            <a:off x="882000" y="7102080"/>
            <a:ext cx="707292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متابعة المشروع وتطويره وبناء ثقة العملاء</a:t>
            </a:r>
            <a:endParaRPr lang="en-US" sz="1550" b="0" u="none" strike="noStrike">
              <a:solidFill>
                <a:srgbClr val="FFFFFF"/>
              </a:solidFill>
              <a:effectLst/>
              <a:uFillTx/>
              <a:latin typeface="Arial"/>
            </a:endParaRPr>
          </a:p>
        </p:txBody>
      </p:sp>
      <p:sp>
        <p:nvSpPr>
          <p:cNvPr id="164" name="Picture 5" descr="A person holding a coin and a person sitting on a large letter&#10;&#10;AI-generated content may be incorrect.">
            <a:hlinkClick r:id="rId5"/>
          </p:cNvPr>
          <p:cNvSpPr/>
          <p:nvPr/>
        </p:nvSpPr>
        <p:spPr>
          <a:xfrm>
            <a:off x="296640" y="99720"/>
            <a:ext cx="1109520" cy="1109520"/>
          </a:xfrm>
          <a:prstGeom prst="ellipse">
            <a:avLst/>
          </a:prstGeom>
          <a:blipFill rotWithShape="0">
            <a:blip r:embed="rId6"/>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pic>
        <p:nvPicPr>
          <p:cNvPr id="165" name="Picture 9"/>
          <p:cNvPicPr/>
          <p:nvPr/>
        </p:nvPicPr>
        <p:blipFill>
          <a:blip r:embed="rId7"/>
          <a:stretch/>
        </p:blipFill>
        <p:spPr>
          <a:xfrm>
            <a:off x="9397800" y="0"/>
            <a:ext cx="6857640" cy="9143640"/>
          </a:xfrm>
          <a:prstGeom prst="rect">
            <a:avLst/>
          </a:prstGeom>
          <a:noFill/>
          <a:ln w="0">
            <a:noFill/>
          </a:ln>
        </p:spPr>
      </p:pic>
      <p:sp>
        <p:nvSpPr>
          <p:cNvPr id="166" name="TextBox 3"/>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8"/>
              </a:rPr>
              <a:t>www.ahmedmamdoh.com/creaitor-school</a:t>
            </a:r>
            <a:endParaRPr lang="en-US" sz="1500" b="0" u="none" strike="noStrike">
              <a:solidFill>
                <a:srgbClr val="FFFFFF"/>
              </a:solidFill>
              <a:effectLst/>
              <a:uFillTx/>
              <a:latin typeface="Arial"/>
            </a:endParaRPr>
          </a:p>
        </p:txBody>
      </p:sp>
      <p:pic>
        <p:nvPicPr>
          <p:cNvPr id="167" name="Picture 10" descr="Whatsapp Logo PNG icon 16716480 PNG">
            <a:hlinkClick r:id="rId9"/>
          </p:cNvPr>
          <p:cNvPicPr/>
          <p:nvPr/>
        </p:nvPicPr>
        <p:blipFill>
          <a:blip r:embed="rId10"/>
          <a:stretch/>
        </p:blipFill>
        <p:spPr>
          <a:xfrm>
            <a:off x="199080" y="8602560"/>
            <a:ext cx="504000" cy="504000"/>
          </a:xfrm>
          <a:prstGeom prst="rect">
            <a:avLst/>
          </a:prstGeom>
          <a:noFill/>
          <a:ln w="0">
            <a:noFill/>
          </a:ln>
        </p:spPr>
      </p:pic>
      <p:sp>
        <p:nvSpPr>
          <p:cNvPr id="168" name="TextBox 6"/>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11"/>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9" name="Text 28"/>
          <p:cNvSpPr/>
          <p:nvPr/>
        </p:nvSpPr>
        <p:spPr>
          <a:xfrm>
            <a:off x="10095120" y="520920"/>
            <a:ext cx="5736960" cy="6883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4850"/>
              </a:lnSpc>
              <a:tabLst>
                <a:tab pos="0" algn="l"/>
              </a:tabLst>
            </a:pPr>
            <a:r>
              <a:rPr lang="hi-IN" sz="3900" b="1" u="none" strike="noStrike">
                <a:solidFill>
                  <a:srgbClr val="C2540A"/>
                </a:solidFill>
                <a:effectLst/>
                <a:uFillTx/>
                <a:latin typeface="Alexandria Bold"/>
                <a:cs typeface="Alexandria Bold"/>
              </a:rPr>
              <a:t>ما هي كيريتور سكول؟</a:t>
            </a:r>
            <a:endParaRPr lang="en-US" sz="3900" b="0" u="none" strike="noStrike">
              <a:solidFill>
                <a:srgbClr val="FFFFFF"/>
              </a:solidFill>
              <a:effectLst/>
              <a:uFillTx/>
              <a:latin typeface="Arial"/>
            </a:endParaRPr>
          </a:p>
        </p:txBody>
      </p:sp>
      <p:sp>
        <p:nvSpPr>
          <p:cNvPr id="170" name="Shape 1"/>
          <p:cNvSpPr/>
          <p:nvPr/>
        </p:nvSpPr>
        <p:spPr>
          <a:xfrm>
            <a:off x="8535960" y="5016240"/>
            <a:ext cx="7294320" cy="3364920"/>
          </a:xfrm>
          <a:prstGeom prst="roundRect">
            <a:avLst>
              <a:gd name="adj" fmla="val 983"/>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171" name="Text 32"/>
          <p:cNvSpPr/>
          <p:nvPr/>
        </p:nvSpPr>
        <p:spPr>
          <a:xfrm>
            <a:off x="12853440" y="523656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000000"/>
                </a:solidFill>
                <a:effectLst/>
                <a:uFillTx/>
                <a:latin typeface="Alexandria Bold"/>
                <a:cs typeface="Alexandria Bold"/>
              </a:rPr>
              <a:t>الفكرة الأساسية</a:t>
            </a:r>
            <a:endParaRPr lang="en-US" sz="1950" b="0" u="none" strike="noStrike">
              <a:solidFill>
                <a:srgbClr val="FFFFFF"/>
              </a:solidFill>
              <a:effectLst/>
              <a:uFillTx/>
              <a:latin typeface="Arial"/>
            </a:endParaRPr>
          </a:p>
        </p:txBody>
      </p:sp>
      <p:sp>
        <p:nvSpPr>
          <p:cNvPr id="172" name="Text 33"/>
          <p:cNvSpPr/>
          <p:nvPr/>
        </p:nvSpPr>
        <p:spPr>
          <a:xfrm>
            <a:off x="8756280" y="5801760"/>
            <a:ext cx="6853320" cy="105804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hi-IN" sz="1550" b="0" u="none" strike="noStrike">
                <a:solidFill>
                  <a:srgbClr val="000000"/>
                </a:solidFill>
                <a:effectLst/>
                <a:uFillTx/>
                <a:latin typeface="Alexandria"/>
                <a:cs typeface="Alexandria"/>
              </a:rPr>
              <a:t>مدرسة متكاملة لحل كل مشاكل الشخص الطموح الذي يريد تغيير حياته بإنشاء مشروعه الخاص أون لاين والعمل من منزله، مع توظيف الذكاء الاصطناعي كمساعد شخصي.</a:t>
            </a:r>
            <a:endParaRPr lang="en-US" sz="1550" b="0" u="none" strike="noStrike">
              <a:solidFill>
                <a:srgbClr val="FFFFFF"/>
              </a:solidFill>
              <a:effectLst/>
              <a:uFillTx/>
              <a:latin typeface="Arial"/>
            </a:endParaRPr>
          </a:p>
        </p:txBody>
      </p:sp>
      <p:sp>
        <p:nvSpPr>
          <p:cNvPr id="173" name="Text 37"/>
          <p:cNvSpPr/>
          <p:nvPr/>
        </p:nvSpPr>
        <p:spPr>
          <a:xfrm>
            <a:off x="12693960" y="1761120"/>
            <a:ext cx="314640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C2540A"/>
                </a:solidFill>
                <a:effectLst/>
                <a:uFillTx/>
                <a:latin typeface="Alexandria Bold"/>
                <a:cs typeface="Alexandria Bold"/>
              </a:rPr>
              <a:t>المحاور الستة الأساسية</a:t>
            </a:r>
            <a:endParaRPr lang="en-US" sz="1950" b="0" u="none" strike="noStrike">
              <a:solidFill>
                <a:srgbClr val="FFFFFF"/>
              </a:solidFill>
              <a:effectLst/>
              <a:uFillTx/>
              <a:latin typeface="Arial"/>
            </a:endParaRPr>
          </a:p>
        </p:txBody>
      </p:sp>
      <p:sp>
        <p:nvSpPr>
          <p:cNvPr id="174" name="Text 38"/>
          <p:cNvSpPr/>
          <p:nvPr/>
        </p:nvSpPr>
        <p:spPr>
          <a:xfrm>
            <a:off x="8863920" y="2326320"/>
            <a:ext cx="6976800" cy="2502000"/>
          </a:xfrm>
          <a:prstGeom prst="rect">
            <a:avLst/>
          </a:prstGeom>
          <a:noFill/>
          <a:ln w="0">
            <a:noFill/>
          </a:ln>
        </p:spPr>
        <p:style>
          <a:lnRef idx="0"/>
          <a:fillRef idx="0"/>
          <a:effectRef idx="0"/>
          <a:fontRef idx="minor"/>
        </p:style>
        <p:txBody>
          <a:bodyPr lIns="0" tIns="0" rIns="0" bIns="0" anchor="t">
            <a:noAutofit/>
          </a:bodyPr>
          <a:p>
            <a:pPr marL="343080" indent="-343080" algn="r" defTabSz="914400" rtl="1">
              <a:lnSpc>
                <a:spcPts val="2500"/>
              </a:lnSpc>
              <a:buClr>
                <a:srgbClr val="252424"/>
              </a:buClr>
              <a:buFont typeface="Calibri Light"/>
              <a:buAutoNum type="arabicPeriod"/>
            </a:pPr>
            <a:r>
              <a:rPr lang="hi-IN" sz="1550" b="0" u="none" strike="noStrike">
                <a:solidFill>
                  <a:srgbClr val="252424"/>
                </a:solidFill>
                <a:effectLst/>
                <a:uFillTx/>
                <a:latin typeface="Alexandria"/>
                <a:cs typeface="Alexandria"/>
              </a:rPr>
              <a:t>مساعدتك في اختيار مجالك الصحيح</a:t>
            </a:r>
            <a:endParaRPr lang="en-US" sz="1550" b="0" u="none" strike="noStrike">
              <a:solidFill>
                <a:srgbClr val="FFFFFF"/>
              </a:solidFill>
              <a:effectLst/>
              <a:uFillTx/>
              <a:latin typeface="Arial"/>
            </a:endParaRPr>
          </a:p>
          <a:p>
            <a:pPr marL="343080" indent="-343080" algn="r" defTabSz="914400" rtl="1">
              <a:lnSpc>
                <a:spcPts val="2500"/>
              </a:lnSpc>
              <a:buClr>
                <a:srgbClr val="252424"/>
              </a:buClr>
              <a:buFont typeface="Calibri Light"/>
              <a:buAutoNum type="arabicPeriod" startAt="2"/>
            </a:pPr>
            <a:r>
              <a:rPr lang="hi-IN" sz="1550" b="0" u="none" strike="noStrike">
                <a:solidFill>
                  <a:srgbClr val="252424"/>
                </a:solidFill>
                <a:effectLst/>
                <a:uFillTx/>
                <a:latin typeface="Alexandria"/>
                <a:cs typeface="Alexandria"/>
              </a:rPr>
              <a:t>إنشاء خطة مخصصة لك حسب نوع بيزنسك</a:t>
            </a:r>
            <a:endParaRPr lang="en-US" sz="1550" b="0" u="none" strike="noStrike">
              <a:solidFill>
                <a:srgbClr val="FFFFFF"/>
              </a:solidFill>
              <a:effectLst/>
              <a:uFillTx/>
              <a:latin typeface="Arial"/>
            </a:endParaRPr>
          </a:p>
          <a:p>
            <a:pPr marL="343080" indent="-343080" algn="r" defTabSz="914400" rtl="1">
              <a:lnSpc>
                <a:spcPts val="2500"/>
              </a:lnSpc>
              <a:buClr>
                <a:srgbClr val="252424"/>
              </a:buClr>
              <a:buFont typeface="Calibri Light"/>
              <a:buAutoNum type="arabicPeriod" startAt="3"/>
            </a:pPr>
            <a:r>
              <a:rPr lang="hi-IN" sz="1550" b="0" u="none" strike="noStrike">
                <a:solidFill>
                  <a:srgbClr val="252424"/>
                </a:solidFill>
                <a:effectLst/>
                <a:uFillTx/>
                <a:latin typeface="Alexandria"/>
                <a:cs typeface="Alexandria"/>
              </a:rPr>
              <a:t>متابعة الخطة وتنفيذها حسب المواعيد التي اقترحتها</a:t>
            </a:r>
            <a:endParaRPr lang="en-US" sz="1550" b="0" u="none" strike="noStrike">
              <a:solidFill>
                <a:srgbClr val="FFFFFF"/>
              </a:solidFill>
              <a:effectLst/>
              <a:uFillTx/>
              <a:latin typeface="Arial"/>
            </a:endParaRPr>
          </a:p>
          <a:p>
            <a:pPr marL="343080" indent="-343080" algn="r" defTabSz="914400" rtl="1">
              <a:lnSpc>
                <a:spcPts val="2500"/>
              </a:lnSpc>
              <a:buClr>
                <a:srgbClr val="252424"/>
              </a:buClr>
              <a:buFont typeface="Calibri Light"/>
              <a:buAutoNum type="arabicPeriod" startAt="4"/>
            </a:pPr>
            <a:r>
              <a:rPr lang="hi-IN" sz="1550" b="0" u="none" strike="noStrike">
                <a:solidFill>
                  <a:srgbClr val="252424"/>
                </a:solidFill>
                <a:effectLst/>
                <a:uFillTx/>
                <a:latin typeface="Alexandria"/>
                <a:cs typeface="Alexandria"/>
              </a:rPr>
              <a:t>تعلم كل المهارات والأدوات اللازمة عبر كورسات الاسكول</a:t>
            </a:r>
            <a:endParaRPr lang="en-US" sz="1550" b="0" u="none" strike="noStrike">
              <a:solidFill>
                <a:srgbClr val="FFFFFF"/>
              </a:solidFill>
              <a:effectLst/>
              <a:uFillTx/>
              <a:latin typeface="Arial"/>
            </a:endParaRPr>
          </a:p>
          <a:p>
            <a:pPr marL="343080" indent="-343080" algn="r" defTabSz="914400" rtl="1">
              <a:lnSpc>
                <a:spcPts val="2500"/>
              </a:lnSpc>
              <a:buClr>
                <a:srgbClr val="252424"/>
              </a:buClr>
              <a:buFont typeface="Calibri Light"/>
              <a:buAutoNum type="arabicPeriod" startAt="5"/>
            </a:pPr>
            <a:r>
              <a:rPr lang="hi-IN" sz="1550" b="0" u="none" strike="noStrike">
                <a:solidFill>
                  <a:srgbClr val="252424"/>
                </a:solidFill>
                <a:effectLst/>
                <a:uFillTx/>
                <a:latin typeface="Alexandria"/>
                <a:cs typeface="Alexandria"/>
              </a:rPr>
              <a:t>شات معنا طوال الأسبوع لأي استفسارات وحلول</a:t>
            </a:r>
            <a:endParaRPr lang="en-US" sz="1550" b="0" u="none" strike="noStrike">
              <a:solidFill>
                <a:srgbClr val="FFFFFF"/>
              </a:solidFill>
              <a:effectLst/>
              <a:uFillTx/>
              <a:latin typeface="Arial"/>
            </a:endParaRPr>
          </a:p>
          <a:p>
            <a:pPr marL="343080" indent="-343080" algn="r" defTabSz="914400" rtl="1">
              <a:lnSpc>
                <a:spcPts val="2500"/>
              </a:lnSpc>
              <a:buClr>
                <a:srgbClr val="252424"/>
              </a:buClr>
              <a:buFont typeface="Calibri Light"/>
              <a:buAutoNum type="arabicPeriod" startAt="6"/>
            </a:pPr>
            <a:r>
              <a:rPr lang="hi-IN" sz="1550" b="0" u="none" strike="noStrike">
                <a:solidFill>
                  <a:srgbClr val="252424"/>
                </a:solidFill>
                <a:effectLst/>
                <a:uFillTx/>
                <a:latin typeface="Alexandria"/>
                <a:cs typeface="Alexandria"/>
              </a:rPr>
              <a:t>منع التشتت بمتابعتنا لك لمدة </a:t>
            </a:r>
            <a:r>
              <a:rPr lang="hi-IN" sz="1550" b="1" u="none" strike="noStrike">
                <a:solidFill>
                  <a:srgbClr val="252424"/>
                </a:solidFill>
                <a:effectLst/>
                <a:uFillTx/>
                <a:latin typeface="Alexandria"/>
                <a:cs typeface="Alexandria"/>
              </a:rPr>
              <a:t>سنة كاملة</a:t>
            </a:r>
            <a:endParaRPr lang="en-US" sz="1550" b="0" u="none" strike="noStrike">
              <a:solidFill>
                <a:srgbClr val="FFFFFF"/>
              </a:solidFill>
              <a:effectLst/>
              <a:uFillTx/>
              <a:latin typeface="Arial"/>
            </a:endParaRPr>
          </a:p>
        </p:txBody>
      </p:sp>
      <p:sp>
        <p:nvSpPr>
          <p:cNvPr id="175" name="Picture 7" descr="A person holding a coin and a person sitting on a large letter&#10;&#10;AI-generated content may be incorrect."/>
          <p:cNvSpPr/>
          <p:nvPr/>
        </p:nvSpPr>
        <p:spPr>
          <a:xfrm>
            <a:off x="296640" y="99720"/>
            <a:ext cx="1109520" cy="1109520"/>
          </a:xfrm>
          <a:prstGeom prst="ellipse">
            <a:avLst/>
          </a:prstGeom>
          <a:blipFill rotWithShape="0">
            <a:blip r:embed="rId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pic>
        <p:nvPicPr>
          <p:cNvPr id="176" name="Picture 8"/>
          <p:cNvPicPr/>
          <p:nvPr/>
        </p:nvPicPr>
        <p:blipFill>
          <a:blip r:embed="rId2"/>
          <a:stretch/>
        </p:blipFill>
        <p:spPr>
          <a:xfrm>
            <a:off x="0" y="0"/>
            <a:ext cx="6857640" cy="9143640"/>
          </a:xfrm>
          <a:prstGeom prst="rect">
            <a:avLst/>
          </a:prstGeom>
          <a:noFill/>
          <a:ln w="0">
            <a:noFill/>
          </a:ln>
        </p:spPr>
      </p:pic>
      <p:sp>
        <p:nvSpPr>
          <p:cNvPr id="177" name="Picture 15" descr="A person holding a coin and a person sitting on a large letter&#10;&#10;AI-generated content may be incorrect.">
            <a:hlinkClick r:id="rId3"/>
          </p:cNvPr>
          <p:cNvSpPr/>
          <p:nvPr/>
        </p:nvSpPr>
        <p:spPr>
          <a:xfrm>
            <a:off x="0" y="12960"/>
            <a:ext cx="1015560" cy="1015560"/>
          </a:xfrm>
          <a:prstGeom prst="ellipse">
            <a:avLst/>
          </a:prstGeom>
          <a:blipFill rotWithShape="0">
            <a:blip r:embed="rId4"/>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178" name="TextBox 5"/>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5"/>
              </a:rPr>
              <a:t>www.ahmedmamdoh.com/creaitor-school</a:t>
            </a:r>
            <a:endParaRPr lang="en-US" sz="1500" b="0" u="none" strike="noStrike">
              <a:solidFill>
                <a:srgbClr val="FFFFFF"/>
              </a:solidFill>
              <a:effectLst/>
              <a:uFillTx/>
              <a:latin typeface="Arial"/>
            </a:endParaRPr>
          </a:p>
        </p:txBody>
      </p:sp>
      <p:pic>
        <p:nvPicPr>
          <p:cNvPr id="179" name="Picture 16" descr="Whatsapp Logo PNG icon 16716480 PNG">
            <a:hlinkClick r:id="rId6"/>
          </p:cNvPr>
          <p:cNvPicPr/>
          <p:nvPr/>
        </p:nvPicPr>
        <p:blipFill>
          <a:blip r:embed="rId7"/>
          <a:stretch/>
        </p:blipFill>
        <p:spPr>
          <a:xfrm>
            <a:off x="199080" y="8602560"/>
            <a:ext cx="504000" cy="504000"/>
          </a:xfrm>
          <a:prstGeom prst="rect">
            <a:avLst/>
          </a:prstGeom>
          <a:noFill/>
          <a:ln w="0">
            <a:noFill/>
          </a:ln>
        </p:spPr>
      </p:pic>
      <p:sp>
        <p:nvSpPr>
          <p:cNvPr id="180" name="TextBox 8"/>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8"/>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1" name="Text 39"/>
          <p:cNvSpPr/>
          <p:nvPr/>
        </p:nvSpPr>
        <p:spPr>
          <a:xfrm>
            <a:off x="7779240" y="1081080"/>
            <a:ext cx="7594560" cy="6883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4850"/>
              </a:lnSpc>
              <a:tabLst>
                <a:tab pos="0" algn="l"/>
              </a:tabLst>
            </a:pPr>
            <a:r>
              <a:rPr lang="hi-IN" sz="3900" b="1" u="none" strike="noStrike">
                <a:solidFill>
                  <a:srgbClr val="C2540A"/>
                </a:solidFill>
                <a:effectLst/>
                <a:uFillTx/>
                <a:latin typeface="Alexandria Bold"/>
                <a:cs typeface="Alexandria Bold"/>
              </a:rPr>
              <a:t>ماذا يوجد في كيريتور سكول؟</a:t>
            </a:r>
            <a:endParaRPr lang="en-US" sz="3900" b="0" u="none" strike="noStrike">
              <a:solidFill>
                <a:srgbClr val="FFFFFF"/>
              </a:solidFill>
              <a:effectLst/>
              <a:uFillTx/>
              <a:latin typeface="Arial"/>
            </a:endParaRPr>
          </a:p>
        </p:txBody>
      </p:sp>
      <p:pic>
        <p:nvPicPr>
          <p:cNvPr id="182" name="Image 5" descr="preencoded.png"/>
          <p:cNvPicPr/>
          <p:nvPr/>
        </p:nvPicPr>
        <p:blipFill>
          <a:blip r:embed="rId1">
            <a:extLst>
              <a:ext uri="{96DAC541-7B7A-43D3-8B79-37D633B846F1}">
                <asvg:svgBlip xmlns:asvg="http://schemas.microsoft.com/office/drawing/2016/SVG/main" r:embed="rId2"/>
              </a:ext>
            </a:extLst>
          </a:blip>
          <a:stretch/>
        </p:blipFill>
        <p:spPr>
          <a:xfrm>
            <a:off x="14822640" y="2211120"/>
            <a:ext cx="550800" cy="550800"/>
          </a:xfrm>
          <a:prstGeom prst="rect">
            <a:avLst/>
          </a:prstGeom>
          <a:noFill/>
          <a:ln w="0">
            <a:noFill/>
          </a:ln>
        </p:spPr>
      </p:pic>
      <p:sp>
        <p:nvSpPr>
          <p:cNvPr id="183" name="Text 40"/>
          <p:cNvSpPr/>
          <p:nvPr/>
        </p:nvSpPr>
        <p:spPr>
          <a:xfrm>
            <a:off x="12094200" y="3038040"/>
            <a:ext cx="3279240" cy="3441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أكثر من </a:t>
            </a:r>
            <a:r>
              <a:rPr lang="en-US" sz="1950" b="1" u="none" strike="noStrike">
                <a:solidFill>
                  <a:srgbClr val="252424"/>
                </a:solidFill>
                <a:effectLst/>
                <a:uFillTx/>
                <a:latin typeface="Alexandria Bold"/>
                <a:ea typeface="Alexandria Bold"/>
              </a:rPr>
              <a:t>35</a:t>
            </a:r>
            <a:r>
              <a:rPr lang="en-US" sz="1950" b="1" u="none" strike="noStrike">
                <a:solidFill>
                  <a:srgbClr val="252424"/>
                </a:solidFill>
                <a:effectLst/>
                <a:uFillTx/>
                <a:latin typeface="Alexandria Bold"/>
                <a:ea typeface="Alexandria Bold"/>
              </a:rPr>
              <a:t> كورس حصري</a:t>
            </a:r>
            <a:endParaRPr lang="en-US" sz="1950" b="0" u="none" strike="noStrike">
              <a:solidFill>
                <a:srgbClr val="FFFFFF"/>
              </a:solidFill>
              <a:effectLst/>
              <a:uFillTx/>
              <a:latin typeface="Arial"/>
            </a:endParaRPr>
          </a:p>
        </p:txBody>
      </p:sp>
      <p:sp>
        <p:nvSpPr>
          <p:cNvPr id="184" name="Text 41"/>
          <p:cNvSpPr/>
          <p:nvPr/>
        </p:nvSpPr>
        <p:spPr>
          <a:xfrm>
            <a:off x="8265960" y="3514680"/>
            <a:ext cx="710784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كورسات بجودة عالية مع إمكانية تسجيل أي كورس حسب الطلب</a:t>
            </a:r>
            <a:endParaRPr lang="en-US" sz="1550" b="0" u="none" strike="noStrike">
              <a:solidFill>
                <a:srgbClr val="FFFFFF"/>
              </a:solidFill>
              <a:effectLst/>
              <a:uFillTx/>
              <a:latin typeface="Arial"/>
            </a:endParaRPr>
          </a:p>
        </p:txBody>
      </p:sp>
      <p:pic>
        <p:nvPicPr>
          <p:cNvPr id="185" name="Image 6" descr="preencoded.png"/>
          <p:cNvPicPr/>
          <p:nvPr/>
        </p:nvPicPr>
        <p:blipFill>
          <a:blip r:embed="rId3">
            <a:extLst>
              <a:ext uri="{96DAC541-7B7A-43D3-8B79-37D633B846F1}">
                <asvg:svgBlip xmlns:asvg="http://schemas.microsoft.com/office/drawing/2016/SVG/main" r:embed="rId4"/>
              </a:ext>
            </a:extLst>
          </a:blip>
          <a:stretch/>
        </p:blipFill>
        <p:spPr>
          <a:xfrm>
            <a:off x="7439040" y="2211120"/>
            <a:ext cx="550800" cy="550800"/>
          </a:xfrm>
          <a:prstGeom prst="rect">
            <a:avLst/>
          </a:prstGeom>
          <a:noFill/>
          <a:ln w="0">
            <a:noFill/>
          </a:ln>
        </p:spPr>
      </p:pic>
      <p:sp>
        <p:nvSpPr>
          <p:cNvPr id="186" name="Text 42"/>
          <p:cNvSpPr/>
          <p:nvPr/>
        </p:nvSpPr>
        <p:spPr>
          <a:xfrm>
            <a:off x="5233320" y="303768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خطة عمل مخصصة</a:t>
            </a:r>
            <a:endParaRPr lang="en-US" sz="1950" b="0" u="none" strike="noStrike">
              <a:solidFill>
                <a:srgbClr val="FFFFFF"/>
              </a:solidFill>
              <a:effectLst/>
              <a:uFillTx/>
              <a:latin typeface="Arial"/>
            </a:endParaRPr>
          </a:p>
        </p:txBody>
      </p:sp>
      <p:sp>
        <p:nvSpPr>
          <p:cNvPr id="187" name="Text 43"/>
          <p:cNvSpPr/>
          <p:nvPr/>
        </p:nvSpPr>
        <p:spPr>
          <a:xfrm>
            <a:off x="882000" y="3514680"/>
            <a:ext cx="710820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خطة عمل مخصصة لك يقدمها أحمد ممدوح شخصيًا</a:t>
            </a:r>
            <a:endParaRPr lang="en-US" sz="1550" b="0" u="none" strike="noStrike">
              <a:solidFill>
                <a:srgbClr val="FFFFFF"/>
              </a:solidFill>
              <a:effectLst/>
              <a:uFillTx/>
              <a:latin typeface="Arial"/>
            </a:endParaRPr>
          </a:p>
        </p:txBody>
      </p:sp>
      <p:pic>
        <p:nvPicPr>
          <p:cNvPr id="188" name="Image 7" descr="preencoded.png"/>
          <p:cNvPicPr/>
          <p:nvPr/>
        </p:nvPicPr>
        <p:blipFill>
          <a:blip r:embed="rId5">
            <a:extLst>
              <a:ext uri="{96DAC541-7B7A-43D3-8B79-37D633B846F1}">
                <asvg:svgBlip xmlns:asvg="http://schemas.microsoft.com/office/drawing/2016/SVG/main" r:embed="rId6"/>
              </a:ext>
            </a:extLst>
          </a:blip>
          <a:stretch/>
        </p:blipFill>
        <p:spPr>
          <a:xfrm>
            <a:off x="14822640" y="4308480"/>
            <a:ext cx="550800" cy="550800"/>
          </a:xfrm>
          <a:prstGeom prst="rect">
            <a:avLst/>
          </a:prstGeom>
          <a:noFill/>
          <a:ln w="0">
            <a:noFill/>
          </a:ln>
        </p:spPr>
      </p:pic>
      <p:sp>
        <p:nvSpPr>
          <p:cNvPr id="189" name="Text 44"/>
          <p:cNvSpPr/>
          <p:nvPr/>
        </p:nvSpPr>
        <p:spPr>
          <a:xfrm>
            <a:off x="12157560" y="5135400"/>
            <a:ext cx="3215880" cy="3441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أدوات الذكاء الاصطناعي</a:t>
            </a:r>
            <a:endParaRPr lang="en-US" sz="1950" b="0" u="none" strike="noStrike">
              <a:solidFill>
                <a:srgbClr val="FFFFFF"/>
              </a:solidFill>
              <a:effectLst/>
              <a:uFillTx/>
              <a:latin typeface="Arial"/>
            </a:endParaRPr>
          </a:p>
        </p:txBody>
      </p:sp>
      <p:sp>
        <p:nvSpPr>
          <p:cNvPr id="190" name="Text 45"/>
          <p:cNvSpPr/>
          <p:nvPr/>
        </p:nvSpPr>
        <p:spPr>
          <a:xfrm>
            <a:off x="8265960" y="5612040"/>
            <a:ext cx="710784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قوة أدوات الذكاء الاصطناعي واستخداماتها في البيزنس</a:t>
            </a:r>
            <a:endParaRPr lang="en-US" sz="1550" b="0" u="none" strike="noStrike">
              <a:solidFill>
                <a:srgbClr val="FFFFFF"/>
              </a:solidFill>
              <a:effectLst/>
              <a:uFillTx/>
              <a:latin typeface="Arial"/>
            </a:endParaRPr>
          </a:p>
        </p:txBody>
      </p:sp>
      <p:pic>
        <p:nvPicPr>
          <p:cNvPr id="191" name="Image 8" descr="preencoded.png"/>
          <p:cNvPicPr/>
          <p:nvPr/>
        </p:nvPicPr>
        <p:blipFill>
          <a:blip r:embed="rId7">
            <a:extLst>
              <a:ext uri="{96DAC541-7B7A-43D3-8B79-37D633B846F1}">
                <asvg:svgBlip xmlns:asvg="http://schemas.microsoft.com/office/drawing/2016/SVG/main" r:embed="rId8"/>
              </a:ext>
            </a:extLst>
          </a:blip>
          <a:stretch/>
        </p:blipFill>
        <p:spPr>
          <a:xfrm>
            <a:off x="7439040" y="4308480"/>
            <a:ext cx="550800" cy="550800"/>
          </a:xfrm>
          <a:prstGeom prst="rect">
            <a:avLst/>
          </a:prstGeom>
          <a:noFill/>
          <a:ln w="0">
            <a:noFill/>
          </a:ln>
        </p:spPr>
      </p:pic>
      <p:sp>
        <p:nvSpPr>
          <p:cNvPr id="192" name="Text 46"/>
          <p:cNvSpPr/>
          <p:nvPr/>
        </p:nvSpPr>
        <p:spPr>
          <a:xfrm>
            <a:off x="5051880" y="5135400"/>
            <a:ext cx="29379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لقاءات شهرية مباشرة</a:t>
            </a:r>
            <a:endParaRPr lang="en-US" sz="1950" b="0" u="none" strike="noStrike">
              <a:solidFill>
                <a:srgbClr val="FFFFFF"/>
              </a:solidFill>
              <a:effectLst/>
              <a:uFillTx/>
              <a:latin typeface="Arial"/>
            </a:endParaRPr>
          </a:p>
        </p:txBody>
      </p:sp>
      <p:sp>
        <p:nvSpPr>
          <p:cNvPr id="193" name="Text 54"/>
          <p:cNvSpPr/>
          <p:nvPr/>
        </p:nvSpPr>
        <p:spPr>
          <a:xfrm>
            <a:off x="882000" y="5612040"/>
            <a:ext cx="710820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لقاءات شهرية مباشرة مع أحمد ممدوح وفريق العمل</a:t>
            </a:r>
            <a:endParaRPr lang="en-US" sz="1550" b="0" u="none" strike="noStrike">
              <a:solidFill>
                <a:srgbClr val="FFFFFF"/>
              </a:solidFill>
              <a:effectLst/>
              <a:uFillTx/>
              <a:latin typeface="Arial"/>
            </a:endParaRPr>
          </a:p>
        </p:txBody>
      </p:sp>
      <p:pic>
        <p:nvPicPr>
          <p:cNvPr id="194" name="Image 15" descr="preencoded.png"/>
          <p:cNvPicPr/>
          <p:nvPr/>
        </p:nvPicPr>
        <p:blipFill>
          <a:blip r:embed="rId9">
            <a:extLst>
              <a:ext uri="{96DAC541-7B7A-43D3-8B79-37D633B846F1}">
                <asvg:svgBlip xmlns:asvg="http://schemas.microsoft.com/office/drawing/2016/SVG/main" r:embed="rId10"/>
              </a:ext>
            </a:extLst>
          </a:blip>
          <a:stretch/>
        </p:blipFill>
        <p:spPr>
          <a:xfrm>
            <a:off x="14822640" y="6405840"/>
            <a:ext cx="550800" cy="550800"/>
          </a:xfrm>
          <a:prstGeom prst="rect">
            <a:avLst/>
          </a:prstGeom>
          <a:noFill/>
          <a:ln w="0">
            <a:noFill/>
          </a:ln>
        </p:spPr>
      </p:pic>
      <p:sp>
        <p:nvSpPr>
          <p:cNvPr id="195" name="Text 55"/>
          <p:cNvSpPr/>
          <p:nvPr/>
        </p:nvSpPr>
        <p:spPr>
          <a:xfrm>
            <a:off x="12617640" y="723276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شات على مدار اليوم</a:t>
            </a:r>
            <a:endParaRPr lang="en-US" sz="1950" b="0" u="none" strike="noStrike">
              <a:solidFill>
                <a:srgbClr val="FFFFFF"/>
              </a:solidFill>
              <a:effectLst/>
              <a:uFillTx/>
              <a:latin typeface="Arial"/>
            </a:endParaRPr>
          </a:p>
        </p:txBody>
      </p:sp>
      <p:sp>
        <p:nvSpPr>
          <p:cNvPr id="196" name="Text 56"/>
          <p:cNvSpPr/>
          <p:nvPr/>
        </p:nvSpPr>
        <p:spPr>
          <a:xfrm>
            <a:off x="8265960" y="7709760"/>
            <a:ext cx="710784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تواصل مع فريق العمل وأحمد ممدوح في أي وقت</a:t>
            </a:r>
            <a:endParaRPr lang="en-US" sz="1550" b="0" u="none" strike="noStrike">
              <a:solidFill>
                <a:srgbClr val="FFFFFF"/>
              </a:solidFill>
              <a:effectLst/>
              <a:uFillTx/>
              <a:latin typeface="Arial"/>
            </a:endParaRPr>
          </a:p>
        </p:txBody>
      </p:sp>
      <p:pic>
        <p:nvPicPr>
          <p:cNvPr id="197" name="Image 16" descr="preencoded.png"/>
          <p:cNvPicPr/>
          <p:nvPr/>
        </p:nvPicPr>
        <p:blipFill>
          <a:blip r:embed="rId11">
            <a:extLst>
              <a:ext uri="{96DAC541-7B7A-43D3-8B79-37D633B846F1}">
                <asvg:svgBlip xmlns:asvg="http://schemas.microsoft.com/office/drawing/2016/SVG/main" r:embed="rId12"/>
              </a:ext>
            </a:extLst>
          </a:blip>
          <a:stretch/>
        </p:blipFill>
        <p:spPr>
          <a:xfrm>
            <a:off x="7439040" y="6405840"/>
            <a:ext cx="550800" cy="550800"/>
          </a:xfrm>
          <a:prstGeom prst="rect">
            <a:avLst/>
          </a:prstGeom>
          <a:noFill/>
          <a:ln w="0">
            <a:noFill/>
          </a:ln>
        </p:spPr>
      </p:pic>
      <p:sp>
        <p:nvSpPr>
          <p:cNvPr id="198" name="Text 57"/>
          <p:cNvSpPr/>
          <p:nvPr/>
        </p:nvSpPr>
        <p:spPr>
          <a:xfrm>
            <a:off x="5233320" y="723276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252424"/>
                </a:solidFill>
                <a:effectLst/>
                <a:uFillTx/>
                <a:latin typeface="Alexandria Bold"/>
                <a:cs typeface="Alexandria Bold"/>
              </a:rPr>
              <a:t>حل مشكلة التشتت</a:t>
            </a:r>
            <a:endParaRPr lang="en-US" sz="1950" b="0" u="none" strike="noStrike">
              <a:solidFill>
                <a:srgbClr val="FFFFFF"/>
              </a:solidFill>
              <a:effectLst/>
              <a:uFillTx/>
              <a:latin typeface="Arial"/>
            </a:endParaRPr>
          </a:p>
        </p:txBody>
      </p:sp>
      <p:sp>
        <p:nvSpPr>
          <p:cNvPr id="199" name="Text 58"/>
          <p:cNvSpPr/>
          <p:nvPr/>
        </p:nvSpPr>
        <p:spPr>
          <a:xfrm>
            <a:off x="882000" y="7709760"/>
            <a:ext cx="7108200" cy="35244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500"/>
              </a:lnSpc>
              <a:tabLst>
                <a:tab pos="0" algn="l"/>
              </a:tabLst>
            </a:pPr>
            <a:r>
              <a:rPr lang="hi-IN" sz="1550" b="0" u="none" strike="noStrike">
                <a:solidFill>
                  <a:srgbClr val="252424"/>
                </a:solidFill>
                <a:effectLst/>
                <a:uFillTx/>
                <a:latin typeface="Alexandria"/>
                <a:cs typeface="Alexandria"/>
              </a:rPr>
              <a:t>متابعة مستمرة لمنع التشتت وضمان الاستمرار في التنفيذ</a:t>
            </a:r>
            <a:endParaRPr lang="en-US" sz="1550" b="0" u="none" strike="noStrike">
              <a:solidFill>
                <a:srgbClr val="FFFFFF"/>
              </a:solidFill>
              <a:effectLst/>
              <a:uFillTx/>
              <a:latin typeface="Arial"/>
            </a:endParaRPr>
          </a:p>
        </p:txBody>
      </p:sp>
      <p:sp>
        <p:nvSpPr>
          <p:cNvPr id="200" name="Picture 11" descr="A person holding a coin and a person sitting on a large letter&#10;&#10;AI-generated content may be incorrect.">
            <a:hlinkClick r:id="rId13"/>
          </p:cNvPr>
          <p:cNvSpPr/>
          <p:nvPr/>
        </p:nvSpPr>
        <p:spPr>
          <a:xfrm>
            <a:off x="296640" y="99720"/>
            <a:ext cx="1109520" cy="1109520"/>
          </a:xfrm>
          <a:prstGeom prst="ellipse">
            <a:avLst/>
          </a:prstGeom>
          <a:blipFill rotWithShape="0">
            <a:blip r:embed="rId14"/>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201" name="TextBox 7"/>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15"/>
              </a:rPr>
              <a:t>www.ahmedmamdoh.com/creaitor-school</a:t>
            </a:r>
            <a:endParaRPr lang="en-US" sz="1500" b="0" u="none" strike="noStrike">
              <a:solidFill>
                <a:srgbClr val="FFFFFF"/>
              </a:solidFill>
              <a:effectLst/>
              <a:uFillTx/>
              <a:latin typeface="Arial"/>
            </a:endParaRPr>
          </a:p>
        </p:txBody>
      </p:sp>
      <p:pic>
        <p:nvPicPr>
          <p:cNvPr id="202" name="Picture 12" descr="Whatsapp Logo PNG icon 16716480 PNG">
            <a:hlinkClick r:id="rId16"/>
          </p:cNvPr>
          <p:cNvPicPr/>
          <p:nvPr/>
        </p:nvPicPr>
        <p:blipFill>
          <a:blip r:embed="rId17"/>
          <a:stretch/>
        </p:blipFill>
        <p:spPr>
          <a:xfrm>
            <a:off x="199080" y="8602560"/>
            <a:ext cx="504000" cy="504000"/>
          </a:xfrm>
          <a:prstGeom prst="rect">
            <a:avLst/>
          </a:prstGeom>
          <a:noFill/>
          <a:ln w="0">
            <a:noFill/>
          </a:ln>
        </p:spPr>
      </p:pic>
      <p:sp>
        <p:nvSpPr>
          <p:cNvPr id="203" name="TextBox 10"/>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18"/>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Text 48"/>
          <p:cNvSpPr/>
          <p:nvPr/>
        </p:nvSpPr>
        <p:spPr>
          <a:xfrm>
            <a:off x="8142120" y="1783800"/>
            <a:ext cx="7231320" cy="6883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4850"/>
              </a:lnSpc>
              <a:tabLst>
                <a:tab pos="0" algn="l"/>
              </a:tabLst>
            </a:pPr>
            <a:r>
              <a:rPr lang="hi-IN" sz="3900" b="1" u="none" strike="noStrike">
                <a:solidFill>
                  <a:srgbClr val="C2540A"/>
                </a:solidFill>
                <a:effectLst/>
                <a:uFillTx/>
                <a:latin typeface="Alexandria Bold"/>
                <a:cs typeface="Alexandria Bold"/>
              </a:rPr>
              <a:t>ابدأ رحلتك مع </a:t>
            </a:r>
            <a:r>
              <a:rPr lang="ar-EG" sz="3900" b="1" u="none" strike="noStrike">
                <a:solidFill>
                  <a:srgbClr val="C2540A"/>
                </a:solidFill>
                <a:effectLst/>
                <a:uFillTx/>
                <a:latin typeface="Alexandria Bold"/>
                <a:cs typeface="Alexandria Bold"/>
              </a:rPr>
              <a:t>د. أحمد ممدوح</a:t>
            </a:r>
            <a:endParaRPr lang="en-US" sz="3900" b="0" u="none" strike="noStrike">
              <a:solidFill>
                <a:srgbClr val="FFFFFF"/>
              </a:solidFill>
              <a:effectLst/>
              <a:uFillTx/>
              <a:latin typeface="Arial"/>
            </a:endParaRPr>
          </a:p>
        </p:txBody>
      </p:sp>
      <p:sp>
        <p:nvSpPr>
          <p:cNvPr id="205" name="Text 49"/>
          <p:cNvSpPr/>
          <p:nvPr/>
        </p:nvSpPr>
        <p:spPr>
          <a:xfrm>
            <a:off x="7609320" y="3087000"/>
            <a:ext cx="2878200" cy="34416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C2540A"/>
                </a:solidFill>
                <a:effectLst/>
                <a:uFillTx/>
                <a:latin typeface="Alexandria Bold"/>
                <a:cs typeface="Alexandria Bold"/>
              </a:rPr>
              <a:t>من هو أحمد ممدوح؟</a:t>
            </a:r>
            <a:endParaRPr lang="en-US" sz="1950" b="0" u="none" strike="noStrike">
              <a:solidFill>
                <a:srgbClr val="FFFFFF"/>
              </a:solidFill>
              <a:effectLst/>
              <a:uFillTx/>
              <a:latin typeface="Arial"/>
            </a:endParaRPr>
          </a:p>
        </p:txBody>
      </p:sp>
      <p:sp>
        <p:nvSpPr>
          <p:cNvPr id="206" name="Text 50"/>
          <p:cNvSpPr/>
          <p:nvPr/>
        </p:nvSpPr>
        <p:spPr>
          <a:xfrm>
            <a:off x="6558840" y="3588840"/>
            <a:ext cx="3928680" cy="317484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hi-IN" sz="1550" b="1" u="none" strike="noStrike">
                <a:solidFill>
                  <a:srgbClr val="252424"/>
                </a:solidFill>
                <a:effectLst/>
                <a:uFillTx/>
                <a:latin typeface="Alexandria"/>
                <a:cs typeface="Alexandria"/>
              </a:rPr>
              <a:t>احمد ممدوح دكتور مهندس وصانع محتوى ومدرب</a:t>
            </a:r>
            <a:r>
              <a:rPr lang="en-US" sz="1550" b="0" u="none" strike="noStrike">
                <a:solidFill>
                  <a:srgbClr val="252424"/>
                </a:solidFill>
                <a:effectLst/>
                <a:uFillTx/>
                <a:latin typeface="Alexandria"/>
                <a:ea typeface="Alexandria"/>
              </a:rPr>
              <a:t> حاصل على </a:t>
            </a:r>
            <a:r>
              <a:rPr lang="hi-IN" sz="1550" b="1" u="none" strike="noStrike">
                <a:solidFill>
                  <a:srgbClr val="252424"/>
                </a:solidFill>
                <a:effectLst/>
                <a:uFillTx/>
                <a:latin typeface="Alexandria"/>
                <a:cs typeface="Alexandria"/>
              </a:rPr>
              <a:t>ماجيستير</a:t>
            </a:r>
            <a:r>
              <a:rPr lang="en-US" sz="1550" b="0" u="none" strike="noStrike">
                <a:solidFill>
                  <a:srgbClr val="252424"/>
                </a:solidFill>
                <a:effectLst/>
                <a:uFillTx/>
                <a:latin typeface="Alexandria"/>
                <a:ea typeface="Alexandria"/>
              </a:rPr>
              <a:t>  </a:t>
            </a:r>
            <a:r>
              <a:rPr lang="hi-IN" sz="1550" b="1" u="none" strike="noStrike">
                <a:solidFill>
                  <a:srgbClr val="252424"/>
                </a:solidFill>
                <a:effectLst/>
                <a:uFillTx/>
                <a:latin typeface="Alexandria"/>
                <a:cs typeface="Alexandria"/>
              </a:rPr>
              <a:t>ودكتوراة</a:t>
            </a:r>
            <a:r>
              <a:rPr lang="en-US" sz="1550" b="0" u="none" strike="noStrike">
                <a:solidFill>
                  <a:srgbClr val="252424"/>
                </a:solidFill>
                <a:effectLst/>
                <a:uFillTx/>
                <a:latin typeface="Alexandria"/>
                <a:ea typeface="Alexandria"/>
              </a:rPr>
              <a:t> في ادارة الاعمال وشهادة </a:t>
            </a:r>
            <a:r>
              <a:rPr lang="hi-IN" sz="1550" b="1" u="none" strike="noStrike">
                <a:solidFill>
                  <a:srgbClr val="252424"/>
                </a:solidFill>
                <a:effectLst/>
                <a:uFillTx/>
                <a:latin typeface="Alexandria"/>
                <a:cs typeface="Alexandria"/>
              </a:rPr>
              <a:t>مدير مشروع محترف </a:t>
            </a:r>
            <a:endParaRPr lang="en-US" sz="1550" b="0" u="none" strike="noStrike">
              <a:solidFill>
                <a:srgbClr val="FFFFFF"/>
              </a:solidFill>
              <a:effectLst/>
              <a:uFillTx/>
              <a:latin typeface="Arial"/>
            </a:endParaRPr>
          </a:p>
          <a:p>
            <a:pPr algn="r" defTabSz="914400" rtl="1">
              <a:lnSpc>
                <a:spcPts val="2500"/>
              </a:lnSpc>
              <a:tabLst>
                <a:tab pos="0" algn="l"/>
              </a:tabLst>
            </a:pPr>
            <a:r>
              <a:rPr lang="hi-IN" sz="1550" b="0" u="none" strike="noStrike">
                <a:solidFill>
                  <a:srgbClr val="252424"/>
                </a:solidFill>
                <a:effectLst/>
                <a:uFillTx/>
                <a:latin typeface="Alexandria"/>
                <a:cs typeface="Alexandria"/>
              </a:rPr>
              <a:t>درب مئات المحترفين لانشاء هوية شخصية ومشاريع اونلاين وجاهز مع فريق عمله لمساعدتك في تطوير مهاراتك ودخلك مع تعلم كل مهارات الذكاء الاصطناعي</a:t>
            </a:r>
            <a:endParaRPr lang="en-US" sz="1550" b="0" u="none" strike="noStrike">
              <a:solidFill>
                <a:srgbClr val="FFFFFF"/>
              </a:solidFill>
              <a:effectLst/>
              <a:uFillTx/>
              <a:latin typeface="Arial"/>
            </a:endParaRPr>
          </a:p>
        </p:txBody>
      </p:sp>
      <p:sp>
        <p:nvSpPr>
          <p:cNvPr id="207" name="Shape 4"/>
          <p:cNvSpPr/>
          <p:nvPr/>
        </p:nvSpPr>
        <p:spPr>
          <a:xfrm>
            <a:off x="10906920" y="2803320"/>
            <a:ext cx="4633560" cy="4555800"/>
          </a:xfrm>
          <a:prstGeom prst="roundRect">
            <a:avLst>
              <a:gd name="adj" fmla="val 779"/>
            </a:avLst>
          </a:prstGeom>
          <a:solidFill>
            <a:srgbClr val="F58234"/>
          </a:solidFill>
          <a:ln w="0">
            <a:noFill/>
          </a:ln>
        </p:spPr>
        <p:style>
          <a:lnRef idx="0"/>
          <a:fillRef idx="0"/>
          <a:effectRef idx="0"/>
          <a:fontRef idx="minor"/>
        </p:style>
        <p:txBody>
          <a:bodyPr lIns="90000" tIns="45000" rIns="90000" bIns="45000" anchor="t">
            <a:noAutofit/>
          </a:bodyPr>
          <a:p>
            <a:endParaRPr lang="en-US" sz="1800" b="0" u="none" strike="noStrike">
              <a:solidFill>
                <a:schemeClr val="dk1"/>
              </a:solidFill>
              <a:effectLst/>
              <a:uFillTx/>
              <a:latin typeface="Calibri"/>
            </a:endParaRPr>
          </a:p>
        </p:txBody>
      </p:sp>
      <p:sp>
        <p:nvSpPr>
          <p:cNvPr id="208" name="Text 51"/>
          <p:cNvSpPr/>
          <p:nvPr/>
        </p:nvSpPr>
        <p:spPr>
          <a:xfrm>
            <a:off x="12564360" y="3023640"/>
            <a:ext cx="2756160" cy="3445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2401"/>
              </a:lnSpc>
              <a:tabLst>
                <a:tab pos="0" algn="l"/>
              </a:tabLst>
            </a:pPr>
            <a:r>
              <a:rPr lang="hi-IN" sz="1950" b="1" u="none" strike="noStrike">
                <a:solidFill>
                  <a:srgbClr val="000000"/>
                </a:solidFill>
                <a:effectLst/>
                <a:uFillTx/>
                <a:latin typeface="Alexandria Bold"/>
                <a:cs typeface="Alexandria Bold"/>
              </a:rPr>
              <a:t>انتهز الفرصة الآن</a:t>
            </a:r>
            <a:endParaRPr lang="en-US" sz="1950" b="0" u="none" strike="noStrike">
              <a:solidFill>
                <a:srgbClr val="FFFFFF"/>
              </a:solidFill>
              <a:effectLst/>
              <a:uFillTx/>
              <a:latin typeface="Arial"/>
            </a:endParaRPr>
          </a:p>
        </p:txBody>
      </p:sp>
      <p:sp>
        <p:nvSpPr>
          <p:cNvPr id="209" name="Text 52"/>
          <p:cNvSpPr/>
          <p:nvPr/>
        </p:nvSpPr>
        <p:spPr>
          <a:xfrm>
            <a:off x="11514960" y="3588840"/>
            <a:ext cx="3805200" cy="141084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hi-IN" sz="1550" b="0" u="none" strike="noStrike">
                <a:solidFill>
                  <a:srgbClr val="000000"/>
                </a:solidFill>
                <a:effectLst/>
                <a:uFillTx/>
                <a:latin typeface="Alexandria"/>
                <a:cs typeface="Alexandria"/>
              </a:rPr>
              <a:t>قد لا تأتي الفرصة مرتين. يمكنك طلب </a:t>
            </a:r>
            <a:r>
              <a:rPr lang="hi-IN" sz="1550" b="1" u="none" strike="noStrike">
                <a:solidFill>
                  <a:srgbClr val="000000"/>
                </a:solidFill>
                <a:effectLst/>
                <a:uFillTx/>
                <a:latin typeface="Alexandria"/>
                <a:cs typeface="Alexandria"/>
              </a:rPr>
              <a:t>استشارة مجانية</a:t>
            </a:r>
            <a:r>
              <a:rPr lang="en-US" sz="1550" b="0" u="none" strike="noStrike">
                <a:solidFill>
                  <a:srgbClr val="000000"/>
                </a:solidFill>
                <a:effectLst/>
                <a:uFillTx/>
                <a:latin typeface="Alexandria"/>
                <a:ea typeface="Alexandria"/>
              </a:rPr>
              <a:t> مع أحمد ممدوح وفريق العمل عبر واتساب أو من خلال الرابط:</a:t>
            </a:r>
            <a:endParaRPr lang="en-US" sz="1550" b="0" u="none" strike="noStrike">
              <a:solidFill>
                <a:srgbClr val="FFFFFF"/>
              </a:solidFill>
              <a:effectLst/>
              <a:uFillTx/>
              <a:latin typeface="Arial"/>
            </a:endParaRPr>
          </a:p>
        </p:txBody>
      </p:sp>
      <p:sp>
        <p:nvSpPr>
          <p:cNvPr id="210" name="Text 53"/>
          <p:cNvSpPr/>
          <p:nvPr/>
        </p:nvSpPr>
        <p:spPr>
          <a:xfrm>
            <a:off x="11101320" y="5198760"/>
            <a:ext cx="4218840" cy="705240"/>
          </a:xfrm>
          <a:prstGeom prst="rect">
            <a:avLst/>
          </a:prstGeom>
          <a:noFill/>
          <a:ln w="0">
            <a:noFill/>
          </a:ln>
        </p:spPr>
        <p:style>
          <a:lnRef idx="0"/>
          <a:fillRef idx="0"/>
          <a:effectRef idx="0"/>
          <a:fontRef idx="minor"/>
        </p:style>
        <p:txBody>
          <a:bodyPr lIns="0" tIns="0" rIns="0" bIns="0" anchor="t">
            <a:noAutofit/>
          </a:bodyPr>
          <a:p>
            <a:pPr defTabSz="914400">
              <a:lnSpc>
                <a:spcPts val="2500"/>
              </a:lnSpc>
              <a:tabLst>
                <a:tab pos="0" algn="l"/>
              </a:tabLst>
            </a:pPr>
            <a:r>
              <a:rPr lang="en-US" sz="1550" b="1" u="none" strike="noStrike">
                <a:solidFill>
                  <a:srgbClr val="000000"/>
                </a:solidFill>
                <a:effectLst/>
                <a:uFillTx/>
                <a:latin typeface="Alexandria"/>
                <a:ea typeface="Alexandria"/>
              </a:rPr>
              <a:t>calendly.com/ahmedmamdoh/15min</a:t>
            </a:r>
            <a:endParaRPr lang="en-US" sz="1550" b="0" u="none" strike="noStrike">
              <a:solidFill>
                <a:srgbClr val="FFFFFF"/>
              </a:solidFill>
              <a:effectLst/>
              <a:uFillTx/>
              <a:latin typeface="Arial"/>
            </a:endParaRPr>
          </a:p>
        </p:txBody>
      </p:sp>
      <p:sp>
        <p:nvSpPr>
          <p:cNvPr id="211" name="Text 61"/>
          <p:cNvSpPr/>
          <p:nvPr/>
        </p:nvSpPr>
        <p:spPr>
          <a:xfrm>
            <a:off x="11101320" y="6103080"/>
            <a:ext cx="4218840" cy="105804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hi-IN" sz="1550" b="0" u="none" strike="noStrike">
                <a:solidFill>
                  <a:srgbClr val="000000"/>
                </a:solidFill>
                <a:effectLst/>
                <a:uFillTx/>
                <a:latin typeface="Alexandria"/>
                <a:cs typeface="Alexandria"/>
              </a:rPr>
              <a:t>لمزيد من التفاصيل زر: </a:t>
            </a:r>
            <a:r>
              <a:rPr lang="en-US" sz="1550" b="1" u="none" strike="noStrike">
                <a:solidFill>
                  <a:srgbClr val="000000"/>
                </a:solidFill>
                <a:effectLst/>
                <a:uFillTx/>
                <a:latin typeface="Alexandria"/>
                <a:ea typeface="Alexandria"/>
              </a:rPr>
              <a:t>ahmedmamdoh.com/creaitor-school</a:t>
            </a:r>
            <a:endParaRPr lang="en-US" sz="1550" b="0" u="none" strike="noStrike">
              <a:solidFill>
                <a:srgbClr val="FFFFFF"/>
              </a:solidFill>
              <a:effectLst/>
              <a:uFillTx/>
              <a:latin typeface="Arial"/>
            </a:endParaRPr>
          </a:p>
        </p:txBody>
      </p:sp>
      <p:sp>
        <p:nvSpPr>
          <p:cNvPr id="212" name="Picture 13" descr="A person holding a coin and a person sitting on a large letter&#10;&#10;AI-generated content may be incorrect."/>
          <p:cNvSpPr/>
          <p:nvPr/>
        </p:nvSpPr>
        <p:spPr>
          <a:xfrm>
            <a:off x="296640" y="99720"/>
            <a:ext cx="1109520" cy="1109520"/>
          </a:xfrm>
          <a:prstGeom prst="ellipse">
            <a:avLst/>
          </a:prstGeom>
          <a:blipFill rotWithShape="0">
            <a:blip r:embed="rId1"/>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pic>
        <p:nvPicPr>
          <p:cNvPr id="213" name="Picture 14"/>
          <p:cNvPicPr/>
          <p:nvPr/>
        </p:nvPicPr>
        <p:blipFill>
          <a:blip r:embed="rId2"/>
          <a:stretch/>
        </p:blipFill>
        <p:spPr>
          <a:xfrm>
            <a:off x="0" y="0"/>
            <a:ext cx="5950440" cy="9143640"/>
          </a:xfrm>
          <a:prstGeom prst="rect">
            <a:avLst/>
          </a:prstGeom>
          <a:noFill/>
          <a:ln w="0">
            <a:noFill/>
          </a:ln>
        </p:spPr>
      </p:pic>
      <p:sp>
        <p:nvSpPr>
          <p:cNvPr id="214" name="Picture 19" descr="A person holding a coin and a person sitting on a large letter&#10;&#10;AI-generated content may be incorrect.">
            <a:hlinkClick r:id="rId3"/>
          </p:cNvPr>
          <p:cNvSpPr/>
          <p:nvPr/>
        </p:nvSpPr>
        <p:spPr>
          <a:xfrm>
            <a:off x="465840" y="268920"/>
            <a:ext cx="1109520" cy="1109520"/>
          </a:xfrm>
          <a:prstGeom prst="ellipse">
            <a:avLst/>
          </a:prstGeom>
          <a:blipFill rotWithShape="0">
            <a:blip r:embed="rId4"/>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215" name="TextBox 9"/>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5"/>
              </a:rPr>
              <a:t>www.ahmedmamdoh.com/creaitor-school</a:t>
            </a:r>
            <a:endParaRPr lang="en-US" sz="1500" b="0" u="none" strike="noStrike">
              <a:solidFill>
                <a:srgbClr val="FFFFFF"/>
              </a:solidFill>
              <a:effectLst/>
              <a:uFillTx/>
              <a:latin typeface="Arial"/>
            </a:endParaRPr>
          </a:p>
        </p:txBody>
      </p:sp>
      <p:pic>
        <p:nvPicPr>
          <p:cNvPr id="216" name="Picture 20" descr="Whatsapp Logo PNG icon 16716480 PNG">
            <a:hlinkClick r:id="rId6"/>
          </p:cNvPr>
          <p:cNvPicPr/>
          <p:nvPr/>
        </p:nvPicPr>
        <p:blipFill>
          <a:blip r:embed="rId7"/>
          <a:stretch/>
        </p:blipFill>
        <p:spPr>
          <a:xfrm>
            <a:off x="199080" y="8602560"/>
            <a:ext cx="504000" cy="504000"/>
          </a:xfrm>
          <a:prstGeom prst="rect">
            <a:avLst/>
          </a:prstGeom>
          <a:noFill/>
          <a:ln w="0">
            <a:noFill/>
          </a:ln>
        </p:spPr>
      </p:pic>
      <p:sp>
        <p:nvSpPr>
          <p:cNvPr id="217" name="TextBox 12"/>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8"/>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2"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8" name="Picture 17"/>
          <p:cNvPicPr/>
          <p:nvPr/>
        </p:nvPicPr>
        <p:blipFill>
          <a:blip r:embed="rId1"/>
          <a:srcRect l="13762" t="-117" r="21158" b="117"/>
          <a:stretch/>
        </p:blipFill>
        <p:spPr>
          <a:xfrm>
            <a:off x="0" y="-98640"/>
            <a:ext cx="5950440" cy="9242280"/>
          </a:xfrm>
          <a:prstGeom prst="rect">
            <a:avLst/>
          </a:prstGeom>
          <a:noFill/>
          <a:ln w="0">
            <a:noFill/>
          </a:ln>
        </p:spPr>
      </p:pic>
      <p:sp>
        <p:nvSpPr>
          <p:cNvPr id="219" name="Text 59"/>
          <p:cNvSpPr/>
          <p:nvPr/>
        </p:nvSpPr>
        <p:spPr>
          <a:xfrm>
            <a:off x="8443800" y="1783800"/>
            <a:ext cx="7231320" cy="688320"/>
          </a:xfrm>
          <a:prstGeom prst="rect">
            <a:avLst/>
          </a:prstGeom>
          <a:noFill/>
          <a:ln w="0">
            <a:noFill/>
          </a:ln>
        </p:spPr>
        <p:style>
          <a:lnRef idx="0"/>
          <a:fillRef idx="0"/>
          <a:effectRef idx="0"/>
          <a:fontRef idx="minor"/>
        </p:style>
        <p:txBody>
          <a:bodyPr wrap="none" lIns="0" tIns="0" rIns="0" bIns="0" anchor="t">
            <a:noAutofit/>
          </a:bodyPr>
          <a:p>
            <a:pPr algn="r" defTabSz="914400" rtl="1">
              <a:lnSpc>
                <a:spcPts val="4850"/>
              </a:lnSpc>
              <a:tabLst>
                <a:tab pos="0" algn="l"/>
              </a:tabLst>
            </a:pPr>
            <a:r>
              <a:rPr lang="ar-EG" sz="3900" b="1" u="none" strike="noStrike">
                <a:solidFill>
                  <a:srgbClr val="C2540A"/>
                </a:solidFill>
                <a:effectLst/>
                <a:uFillTx/>
                <a:latin typeface="Alexandria Bold"/>
                <a:cs typeface="Alexandria Bold"/>
              </a:rPr>
              <a:t>كريم الدين أسامة</a:t>
            </a:r>
            <a:endParaRPr lang="en-US" sz="3900" b="0" u="none" strike="noStrike">
              <a:solidFill>
                <a:srgbClr val="FFFFFF"/>
              </a:solidFill>
              <a:effectLst/>
              <a:uFillTx/>
              <a:latin typeface="Arial"/>
            </a:endParaRPr>
          </a:p>
        </p:txBody>
      </p:sp>
      <p:sp>
        <p:nvSpPr>
          <p:cNvPr id="220" name="Text 60"/>
          <p:cNvSpPr/>
          <p:nvPr/>
        </p:nvSpPr>
        <p:spPr>
          <a:xfrm>
            <a:off x="6759000" y="2984400"/>
            <a:ext cx="8916120" cy="3885480"/>
          </a:xfrm>
          <a:prstGeom prst="rect">
            <a:avLst/>
          </a:prstGeom>
          <a:noFill/>
          <a:ln w="0">
            <a:noFill/>
          </a:ln>
        </p:spPr>
        <p:style>
          <a:lnRef idx="0"/>
          <a:fillRef idx="0"/>
          <a:effectRef idx="0"/>
          <a:fontRef idx="minor"/>
        </p:style>
        <p:txBody>
          <a:bodyPr lIns="0" tIns="0" rIns="0" bIns="0" anchor="t">
            <a:noAutofit/>
          </a:bodyPr>
          <a:p>
            <a:pPr algn="r" defTabSz="914400" rtl="1">
              <a:lnSpc>
                <a:spcPts val="2500"/>
              </a:lnSpc>
              <a:tabLst>
                <a:tab pos="0" algn="l"/>
              </a:tabLst>
            </a:pPr>
            <a:r>
              <a:rPr lang="ar-EG" sz="1550" b="1" u="none" strike="noStrike">
                <a:solidFill>
                  <a:srgbClr val="252424"/>
                </a:solidFill>
                <a:effectLst/>
                <a:uFillTx/>
                <a:latin typeface="Alexandria"/>
                <a:cs typeface="Alexandria"/>
              </a:rPr>
              <a:t>مهندس معماري، مصمم جرافيك، ومحاضر</a:t>
            </a:r>
            <a:br>
              <a:rPr sz="1550"/>
            </a:br>
            <a:r>
              <a:rPr lang="ar-EG" sz="1550" b="0" u="none" strike="noStrike">
                <a:solidFill>
                  <a:srgbClr val="252424"/>
                </a:solidFill>
                <a:effectLst/>
                <a:uFillTx/>
                <a:latin typeface="Alexandria"/>
                <a:cs typeface="Alexandria"/>
              </a:rPr>
              <a:t>استطاع نقل دقة المنطق الهندسي من مواقع الإنشاء إلى صياغة حياة مهنية ذكية ومنظمة. من خلال مفهومه الخاص "هندسة الإنجاز"، يساعد كريم الطموحين على تجاوز مرحلة التشتت الرقمي، لدمج المهارات التقنية الحديثة بأنظمة إنتاجية توفر الوقت وتضاعف النتائج. </a:t>
            </a:r>
            <a:endParaRPr lang="en-US" sz="1550" b="0" u="none" strike="noStrike">
              <a:solidFill>
                <a:srgbClr val="FFFFFF"/>
              </a:solidFill>
              <a:effectLst/>
              <a:uFillTx/>
              <a:latin typeface="Arial"/>
            </a:endParaRPr>
          </a:p>
          <a:p>
            <a:pPr algn="r" defTabSz="914400" rtl="1">
              <a:lnSpc>
                <a:spcPts val="2500"/>
              </a:lnSpc>
              <a:tabLst>
                <a:tab pos="0" algn="l"/>
              </a:tabLst>
            </a:pPr>
            <a:endParaRPr lang="en-US" sz="1550" b="0" u="none" strike="noStrike">
              <a:solidFill>
                <a:srgbClr val="FFFFFF"/>
              </a:solidFill>
              <a:effectLst/>
              <a:uFillTx/>
              <a:latin typeface="Arial"/>
            </a:endParaRPr>
          </a:p>
          <a:p>
            <a:pPr algn="r" defTabSz="914400" rtl="1">
              <a:lnSpc>
                <a:spcPts val="2500"/>
              </a:lnSpc>
              <a:tabLst>
                <a:tab pos="0" algn="l"/>
              </a:tabLst>
            </a:pPr>
            <a:r>
              <a:rPr lang="ar-EG" sz="1550" b="0" u="none" strike="noStrike">
                <a:solidFill>
                  <a:srgbClr val="252424"/>
                </a:solidFill>
                <a:effectLst/>
                <a:uFillTx/>
                <a:latin typeface="Alexandria"/>
                <a:cs typeface="Alexandria"/>
              </a:rPr>
              <a:t>يعمل كريم وفق منهجية رباعية الأركان: (العقلية، المهارات، الأدوات، والأنظمة)، مؤمناً بمبدأ "باريتو" الـ </a:t>
            </a:r>
            <a:r>
              <a:rPr lang="en-US" sz="1550" b="0" u="none" strike="noStrike">
                <a:solidFill>
                  <a:srgbClr val="252424"/>
                </a:solidFill>
                <a:effectLst/>
                <a:uFillTx/>
                <a:latin typeface="Alexandria"/>
                <a:ea typeface="Alexandria"/>
              </a:rPr>
              <a:t>80/20</a:t>
            </a:r>
            <a:r>
              <a:rPr lang="en-US" sz="1550" b="0" u="none" strike="noStrike">
                <a:solidFill>
                  <a:srgbClr val="252424"/>
                </a:solidFill>
                <a:effectLst/>
                <a:uFillTx/>
                <a:latin typeface="Alexandria"/>
                <a:ea typeface="Alexandria"/>
              </a:rPr>
              <a:t> والجوهرية (</a:t>
            </a:r>
            <a:r>
              <a:rPr lang="en-GB" sz="1550" b="0" u="none" strike="noStrike">
                <a:solidFill>
                  <a:srgbClr val="252424"/>
                </a:solidFill>
                <a:effectLst/>
                <a:uFillTx/>
                <a:latin typeface="Alexandria"/>
                <a:ea typeface="Alexandria"/>
              </a:rPr>
              <a:t>Essentialism</a:t>
            </a:r>
            <a:r>
              <a:rPr lang="en-GB" sz="1550" b="0" u="none" strike="noStrike">
                <a:solidFill>
                  <a:srgbClr val="252424"/>
                </a:solidFill>
                <a:effectLst/>
                <a:uFillTx/>
                <a:latin typeface="Alexandria"/>
                <a:ea typeface="Alexandria"/>
              </a:rPr>
              <a:t>) هدفه النهائي هو بناء إنسان "مُحدّث" يمتلك مهارات تدر دخلاً ونظاماً يدير حياته.</a:t>
            </a:r>
            <a:endParaRPr lang="en-US" sz="1550" b="0" u="none" strike="noStrike">
              <a:solidFill>
                <a:srgbClr val="FFFFFF"/>
              </a:solidFill>
              <a:effectLst/>
              <a:uFillTx/>
              <a:latin typeface="Arial"/>
            </a:endParaRPr>
          </a:p>
          <a:p>
            <a:pPr algn="r" defTabSz="914400" rtl="1">
              <a:lnSpc>
                <a:spcPts val="2500"/>
              </a:lnSpc>
              <a:tabLst>
                <a:tab pos="0" algn="l"/>
              </a:tabLst>
            </a:pPr>
            <a:r>
              <a:rPr lang="ar-EG" sz="1550" b="0" u="none" strike="noStrike">
                <a:solidFill>
                  <a:srgbClr val="252424"/>
                </a:solidFill>
                <a:effectLst/>
                <a:uFillTx/>
                <a:latin typeface="Alexandria"/>
                <a:cs typeface="Alexandria"/>
              </a:rPr>
              <a:t>يمتلك خبرة تمتد لـ </a:t>
            </a:r>
            <a:r>
              <a:rPr lang="en-GB" sz="1550" b="0" u="none" strike="noStrike">
                <a:solidFill>
                  <a:srgbClr val="252424"/>
                </a:solidFill>
                <a:effectLst/>
                <a:uFillTx/>
                <a:latin typeface="Alexandria"/>
                <a:ea typeface="Alexandria"/>
              </a:rPr>
              <a:t>11</a:t>
            </a:r>
            <a:r>
              <a:rPr lang="en-GB" sz="1550" b="0" u="none" strike="noStrike">
                <a:solidFill>
                  <a:srgbClr val="252424"/>
                </a:solidFill>
                <a:effectLst/>
                <a:uFillTx/>
                <a:latin typeface="Alexandria"/>
                <a:ea typeface="Alexandria"/>
              </a:rPr>
              <a:t> عام في التعليم، ويؤمن أن التطوير المستمر هو المفتاح للتفوق في المنافسة، ويؤمن أن التميز المهني ليس صدفة، بل هو بناء هندسي متكامل يُشيد يوماً بعد يوم.. كل يوم خطوة.</a:t>
            </a:r>
            <a:endParaRPr lang="en-US" sz="1550" b="0" u="none" strike="noStrike">
              <a:solidFill>
                <a:srgbClr val="FFFFFF"/>
              </a:solidFill>
              <a:effectLst/>
              <a:uFillTx/>
              <a:latin typeface="Arial"/>
            </a:endParaRPr>
          </a:p>
        </p:txBody>
      </p:sp>
      <p:sp>
        <p:nvSpPr>
          <p:cNvPr id="221" name="Picture 18" descr="A person holding a coin and a person sitting on a large letter&#10;&#10;AI-generated content may be incorrect."/>
          <p:cNvSpPr/>
          <p:nvPr/>
        </p:nvSpPr>
        <p:spPr>
          <a:xfrm>
            <a:off x="465840" y="268920"/>
            <a:ext cx="1109520" cy="1109520"/>
          </a:xfrm>
          <a:prstGeom prst="ellipse">
            <a:avLst/>
          </a:prstGeom>
          <a:blipFill rotWithShape="0">
            <a:blip r:embed="rId2"/>
            <a:srcRect/>
            <a:stretch/>
          </a:blipFill>
          <a:ln w="0">
            <a:noFill/>
          </a:ln>
        </p:spPr>
        <p:style>
          <a:lnRef idx="0"/>
          <a:fillRef idx="0"/>
          <a:effectRef idx="0"/>
          <a:fontRef idx="minor"/>
        </p:style>
        <p:txBody>
          <a:bodyPr lIns="90000" tIns="45000" rIns="90000" bIns="45000" anchor="t">
            <a:noAutofit/>
          </a:bodyPr>
          <a:p>
            <a:endParaRPr lang="en-US" sz="1800" b="0" u="none" strike="noStrike">
              <a:solidFill>
                <a:srgbClr val="000000"/>
              </a:solidFill>
              <a:effectLst/>
              <a:uFillTx/>
              <a:latin typeface="Arial"/>
            </a:endParaRPr>
          </a:p>
        </p:txBody>
      </p:sp>
      <p:sp>
        <p:nvSpPr>
          <p:cNvPr id="222" name="TextBox 11"/>
          <p:cNvSpPr/>
          <p:nvPr/>
        </p:nvSpPr>
        <p:spPr>
          <a:xfrm>
            <a:off x="6430320" y="8602560"/>
            <a:ext cx="4955760" cy="407880"/>
          </a:xfrm>
          <a:prstGeom prst="rect">
            <a:avLst/>
          </a:prstGeom>
          <a:noFill/>
          <a:ln w="0">
            <a:noFill/>
          </a:ln>
        </p:spPr>
        <p:style>
          <a:lnRef idx="0"/>
          <a:fillRef idx="0"/>
          <a:effectRef idx="0"/>
          <a:fontRef idx="minor"/>
        </p:style>
        <p:txBody>
          <a:bodyPr lIns="90000" tIns="45000" rIns="90000" bIns="45000" anchor="t">
            <a:spAutoFit/>
          </a:bodyPr>
          <a:p>
            <a:pPr algn="r" defTabSz="914400" rtl="1">
              <a:lnSpc>
                <a:spcPts val="2500"/>
              </a:lnSpc>
              <a:tabLst>
                <a:tab pos="0" algn="l"/>
              </a:tabLst>
            </a:pPr>
            <a:r>
              <a:rPr lang="en-US" sz="1500" b="1" u="sng" strike="noStrike">
                <a:solidFill>
                  <a:schemeClr val="accent2">
                    <a:lumMod val="75000"/>
                  </a:schemeClr>
                </a:solidFill>
                <a:effectLst/>
                <a:uFillTx/>
                <a:latin typeface="Alexandria Bold"/>
                <a:hlinkClick r:id="rId3"/>
              </a:rPr>
              <a:t>www.ahmedmamdoh.com/creaitor-school</a:t>
            </a:r>
            <a:endParaRPr lang="en-US" sz="1500" b="0" u="none" strike="noStrike">
              <a:solidFill>
                <a:srgbClr val="FFFFFF"/>
              </a:solidFill>
              <a:effectLst/>
              <a:uFillTx/>
              <a:latin typeface="Arial"/>
            </a:endParaRPr>
          </a:p>
        </p:txBody>
      </p:sp>
      <p:pic>
        <p:nvPicPr>
          <p:cNvPr id="223" name="Picture 22" descr="Whatsapp Logo PNG icon 16716480 PNG">
            <a:hlinkClick r:id="rId4"/>
          </p:cNvPr>
          <p:cNvPicPr/>
          <p:nvPr/>
        </p:nvPicPr>
        <p:blipFill>
          <a:blip r:embed="rId5"/>
          <a:stretch/>
        </p:blipFill>
        <p:spPr>
          <a:xfrm>
            <a:off x="199080" y="8602560"/>
            <a:ext cx="504000" cy="504000"/>
          </a:xfrm>
          <a:prstGeom prst="rect">
            <a:avLst/>
          </a:prstGeom>
          <a:noFill/>
          <a:ln w="0">
            <a:noFill/>
          </a:ln>
        </p:spPr>
      </p:pic>
      <p:sp>
        <p:nvSpPr>
          <p:cNvPr id="224" name="TextBox 14"/>
          <p:cNvSpPr/>
          <p:nvPr/>
        </p:nvSpPr>
        <p:spPr>
          <a:xfrm>
            <a:off x="703440" y="8677800"/>
            <a:ext cx="2086920" cy="364680"/>
          </a:xfrm>
          <a:prstGeom prst="rect">
            <a:avLst/>
          </a:prstGeom>
          <a:noFill/>
          <a:ln w="0">
            <a:noFill/>
          </a:ln>
        </p:spPr>
        <p:style>
          <a:lnRef idx="0"/>
          <a:fillRef idx="0"/>
          <a:effectRef idx="0"/>
          <a:fontRef idx="minor"/>
        </p:style>
        <p:txBody>
          <a:bodyPr lIns="90000" tIns="45000" rIns="90000" bIns="45000" anchor="t">
            <a:spAutoFit/>
          </a:bodyPr>
          <a:p>
            <a:pPr defTabSz="914400">
              <a:lnSpc>
                <a:spcPct val="100000"/>
              </a:lnSpc>
            </a:pPr>
            <a:r>
              <a:rPr lang="en-US" sz="1800" b="1" u="sng" strike="noStrike">
                <a:solidFill>
                  <a:schemeClr val="accent2">
                    <a:lumMod val="75000"/>
                  </a:schemeClr>
                </a:solidFill>
                <a:effectLst/>
                <a:uFillTx/>
                <a:latin typeface="Calibri"/>
                <a:hlinkClick r:id="rId6"/>
              </a:rPr>
              <a:t>00201120677191</a:t>
            </a:r>
            <a:endParaRPr lang="en-US" sz="180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Text 62"/>
          <p:cNvSpPr/>
          <p:nvPr/>
        </p:nvSpPr>
        <p:spPr>
          <a:xfrm>
            <a:off x="881640" y="732240"/>
            <a:ext cx="4410000" cy="550800"/>
          </a:xfrm>
          <a:prstGeom prst="rect">
            <a:avLst/>
          </a:prstGeom>
          <a:noFill/>
          <a:ln w="0">
            <a:noFill/>
          </a:ln>
        </p:spPr>
        <p:style>
          <a:lnRef idx="0"/>
          <a:fillRef idx="0"/>
          <a:effectRef idx="0"/>
          <a:fontRef idx="minor"/>
        </p:style>
        <p:txBody>
          <a:bodyPr wrap="none" lIns="0" tIns="0" rIns="0" bIns="0" anchor="t">
            <a:noAutofit/>
          </a:bodyPr>
          <a:p>
            <a:pPr defTabSz="914400">
              <a:lnSpc>
                <a:spcPts val="3900"/>
              </a:lnSpc>
              <a:tabLst>
                <a:tab pos="0" algn="l"/>
              </a:tabLst>
            </a:pPr>
            <a:r>
              <a:rPr lang="en-US" sz="3100" b="1" u="none" strike="noStrike">
                <a:solidFill>
                  <a:srgbClr val="C2540A"/>
                </a:solidFill>
                <a:effectLst/>
                <a:uFillTx/>
                <a:latin typeface="Alexandria Bold"/>
                <a:ea typeface="Alexandria Bold"/>
              </a:rPr>
              <a:t>Contact us</a:t>
            </a:r>
            <a:endParaRPr lang="en-US" sz="3100" b="0" u="none" strike="noStrike">
              <a:solidFill>
                <a:srgbClr val="FFFFFF"/>
              </a:solidFill>
              <a:effectLst/>
              <a:uFillTx/>
              <a:latin typeface="Arial"/>
            </a:endParaRPr>
          </a:p>
        </p:txBody>
      </p:sp>
      <p:pic>
        <p:nvPicPr>
          <p:cNvPr id="226" name="Image 9" descr="preencoded.png"/>
          <p:cNvPicPr/>
          <p:nvPr/>
        </p:nvPicPr>
        <p:blipFill>
          <a:blip r:embed="rId1">
            <a:extLst>
              <a:ext uri="{96DAC541-7B7A-43D3-8B79-37D633B846F1}">
                <asvg:svgBlip xmlns:asvg="http://schemas.microsoft.com/office/drawing/2016/SVG/main" r:embed="rId2"/>
              </a:ext>
            </a:extLst>
          </a:blip>
          <a:stretch/>
        </p:blipFill>
        <p:spPr>
          <a:xfrm>
            <a:off x="882000" y="1566000"/>
            <a:ext cx="352440" cy="352440"/>
          </a:xfrm>
          <a:prstGeom prst="rect">
            <a:avLst/>
          </a:prstGeom>
          <a:noFill/>
          <a:ln w="0">
            <a:noFill/>
          </a:ln>
        </p:spPr>
      </p:pic>
      <p:sp>
        <p:nvSpPr>
          <p:cNvPr id="227" name="Text 83"/>
          <p:cNvSpPr/>
          <p:nvPr/>
        </p:nvSpPr>
        <p:spPr>
          <a:xfrm>
            <a:off x="881640" y="20944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Website</a:t>
            </a:r>
            <a:endParaRPr lang="en-US" sz="1550" b="0" u="none" strike="noStrike">
              <a:solidFill>
                <a:srgbClr val="FFFFFF"/>
              </a:solidFill>
              <a:effectLst/>
              <a:uFillTx/>
              <a:latin typeface="Arial"/>
            </a:endParaRPr>
          </a:p>
        </p:txBody>
      </p:sp>
      <p:sp>
        <p:nvSpPr>
          <p:cNvPr id="228" name="Text 84"/>
          <p:cNvSpPr/>
          <p:nvPr/>
        </p:nvSpPr>
        <p:spPr>
          <a:xfrm>
            <a:off x="882000" y="2455200"/>
            <a:ext cx="715716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3"/>
              </a:rPr>
              <a:t>www.ahmedmamdoh.com</a:t>
            </a:r>
            <a:endParaRPr lang="en-US" sz="1250" b="0" u="none" strike="noStrike">
              <a:solidFill>
                <a:srgbClr val="FFFFFF"/>
              </a:solidFill>
              <a:effectLst/>
              <a:uFillTx/>
              <a:latin typeface="Arial"/>
            </a:endParaRPr>
          </a:p>
        </p:txBody>
      </p:sp>
      <p:pic>
        <p:nvPicPr>
          <p:cNvPr id="229" name="Image 10" descr="preencoded.png"/>
          <p:cNvPicPr/>
          <p:nvPr/>
        </p:nvPicPr>
        <p:blipFill>
          <a:blip r:embed="rId4">
            <a:extLst>
              <a:ext uri="{96DAC541-7B7A-43D3-8B79-37D633B846F1}">
                <asvg:svgBlip xmlns:asvg="http://schemas.microsoft.com/office/drawing/2016/SVG/main" r:embed="rId5"/>
              </a:ext>
            </a:extLst>
          </a:blip>
          <a:stretch/>
        </p:blipFill>
        <p:spPr>
          <a:xfrm>
            <a:off x="8215920" y="1566000"/>
            <a:ext cx="352440" cy="352440"/>
          </a:xfrm>
          <a:prstGeom prst="rect">
            <a:avLst/>
          </a:prstGeom>
          <a:noFill/>
          <a:ln w="0">
            <a:noFill/>
          </a:ln>
        </p:spPr>
      </p:pic>
      <p:sp>
        <p:nvSpPr>
          <p:cNvPr id="230" name="Text 85"/>
          <p:cNvSpPr/>
          <p:nvPr/>
        </p:nvSpPr>
        <p:spPr>
          <a:xfrm>
            <a:off x="8215920" y="20944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Email</a:t>
            </a:r>
            <a:endParaRPr lang="en-US" sz="1550" b="0" u="none" strike="noStrike">
              <a:solidFill>
                <a:srgbClr val="FFFFFF"/>
              </a:solidFill>
              <a:effectLst/>
              <a:uFillTx/>
              <a:latin typeface="Arial"/>
            </a:endParaRPr>
          </a:p>
        </p:txBody>
      </p:sp>
      <p:sp>
        <p:nvSpPr>
          <p:cNvPr id="231" name="Text 86"/>
          <p:cNvSpPr/>
          <p:nvPr/>
        </p:nvSpPr>
        <p:spPr>
          <a:xfrm>
            <a:off x="8215920" y="2455200"/>
            <a:ext cx="715752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6"/>
              </a:rPr>
              <a:t>Info@ahmedmamdoh.om</a:t>
            </a:r>
            <a:endParaRPr lang="en-US" sz="1250" b="0" u="none" strike="noStrike">
              <a:solidFill>
                <a:srgbClr val="FFFFFF"/>
              </a:solidFill>
              <a:effectLst/>
              <a:uFillTx/>
              <a:latin typeface="Arial"/>
            </a:endParaRPr>
          </a:p>
        </p:txBody>
      </p:sp>
      <p:pic>
        <p:nvPicPr>
          <p:cNvPr id="232" name="Image 11" descr="preencoded.png"/>
          <p:cNvPicPr/>
          <p:nvPr/>
        </p:nvPicPr>
        <p:blipFill>
          <a:blip r:embed="rId7">
            <a:extLst>
              <a:ext uri="{96DAC541-7B7A-43D3-8B79-37D633B846F1}">
                <asvg:svgBlip xmlns:asvg="http://schemas.microsoft.com/office/drawing/2016/SVG/main" r:embed="rId8"/>
              </a:ext>
            </a:extLst>
          </a:blip>
          <a:stretch/>
        </p:blipFill>
        <p:spPr>
          <a:xfrm>
            <a:off x="882000" y="2990880"/>
            <a:ext cx="352440" cy="352440"/>
          </a:xfrm>
          <a:prstGeom prst="rect">
            <a:avLst/>
          </a:prstGeom>
          <a:noFill/>
          <a:ln w="0">
            <a:noFill/>
          </a:ln>
        </p:spPr>
      </p:pic>
      <p:sp>
        <p:nvSpPr>
          <p:cNvPr id="233" name="Text 87"/>
          <p:cNvSpPr/>
          <p:nvPr/>
        </p:nvSpPr>
        <p:spPr>
          <a:xfrm>
            <a:off x="881640" y="35200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WhatsApp</a:t>
            </a:r>
            <a:endParaRPr lang="en-US" sz="1550" b="0" u="none" strike="noStrike">
              <a:solidFill>
                <a:srgbClr val="FFFFFF"/>
              </a:solidFill>
              <a:effectLst/>
              <a:uFillTx/>
              <a:latin typeface="Arial"/>
            </a:endParaRPr>
          </a:p>
        </p:txBody>
      </p:sp>
      <p:sp>
        <p:nvSpPr>
          <p:cNvPr id="234" name="Text 88"/>
          <p:cNvSpPr/>
          <p:nvPr/>
        </p:nvSpPr>
        <p:spPr>
          <a:xfrm>
            <a:off x="882000" y="3880800"/>
            <a:ext cx="715716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9"/>
              </a:rPr>
              <a:t>002001120677191</a:t>
            </a:r>
            <a:endParaRPr lang="en-US" sz="1250" b="0" u="none" strike="noStrike">
              <a:solidFill>
                <a:srgbClr val="FFFFFF"/>
              </a:solidFill>
              <a:effectLst/>
              <a:uFillTx/>
              <a:latin typeface="Arial"/>
            </a:endParaRPr>
          </a:p>
        </p:txBody>
      </p:sp>
      <p:pic>
        <p:nvPicPr>
          <p:cNvPr id="235" name="Image 12" descr="preencoded.png"/>
          <p:cNvPicPr/>
          <p:nvPr/>
        </p:nvPicPr>
        <p:blipFill>
          <a:blip r:embed="rId10">
            <a:extLst>
              <a:ext uri="{96DAC541-7B7A-43D3-8B79-37D633B846F1}">
                <asvg:svgBlip xmlns:asvg="http://schemas.microsoft.com/office/drawing/2016/SVG/main" r:embed="rId11"/>
              </a:ext>
            </a:extLst>
          </a:blip>
          <a:stretch/>
        </p:blipFill>
        <p:spPr>
          <a:xfrm>
            <a:off x="8215920" y="2990880"/>
            <a:ext cx="352440" cy="352440"/>
          </a:xfrm>
          <a:prstGeom prst="rect">
            <a:avLst/>
          </a:prstGeom>
          <a:noFill/>
          <a:ln w="0">
            <a:noFill/>
          </a:ln>
        </p:spPr>
      </p:pic>
      <p:sp>
        <p:nvSpPr>
          <p:cNvPr id="236" name="Text 89"/>
          <p:cNvSpPr/>
          <p:nvPr/>
        </p:nvSpPr>
        <p:spPr>
          <a:xfrm>
            <a:off x="8215920" y="35200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YouTube</a:t>
            </a:r>
            <a:endParaRPr lang="en-US" sz="1550" b="0" u="none" strike="noStrike">
              <a:solidFill>
                <a:srgbClr val="FFFFFF"/>
              </a:solidFill>
              <a:effectLst/>
              <a:uFillTx/>
              <a:latin typeface="Arial"/>
            </a:endParaRPr>
          </a:p>
        </p:txBody>
      </p:sp>
      <p:sp>
        <p:nvSpPr>
          <p:cNvPr id="237" name="Text 90"/>
          <p:cNvSpPr/>
          <p:nvPr/>
        </p:nvSpPr>
        <p:spPr>
          <a:xfrm>
            <a:off x="8215920" y="3880800"/>
            <a:ext cx="715752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12"/>
              </a:rPr>
              <a:t>https://www.youtube.com/@ahmedmamdohcom</a:t>
            </a:r>
            <a:endParaRPr lang="en-US" sz="1250" b="0" u="none" strike="noStrike">
              <a:solidFill>
                <a:srgbClr val="FFFFFF"/>
              </a:solidFill>
              <a:effectLst/>
              <a:uFillTx/>
              <a:latin typeface="Arial"/>
            </a:endParaRPr>
          </a:p>
        </p:txBody>
      </p:sp>
      <p:pic>
        <p:nvPicPr>
          <p:cNvPr id="238" name="Image 13" descr="preencoded.png"/>
          <p:cNvPicPr/>
          <p:nvPr/>
        </p:nvPicPr>
        <p:blipFill>
          <a:blip r:embed="rId13">
            <a:extLst>
              <a:ext uri="{96DAC541-7B7A-43D3-8B79-37D633B846F1}">
                <asvg:svgBlip xmlns:asvg="http://schemas.microsoft.com/office/drawing/2016/SVG/main" r:embed="rId14"/>
              </a:ext>
            </a:extLst>
          </a:blip>
          <a:stretch/>
        </p:blipFill>
        <p:spPr>
          <a:xfrm>
            <a:off x="882000" y="4416480"/>
            <a:ext cx="352440" cy="352440"/>
          </a:xfrm>
          <a:prstGeom prst="rect">
            <a:avLst/>
          </a:prstGeom>
          <a:noFill/>
          <a:ln w="0">
            <a:noFill/>
          </a:ln>
        </p:spPr>
      </p:pic>
      <p:sp>
        <p:nvSpPr>
          <p:cNvPr id="239" name="Text 91"/>
          <p:cNvSpPr/>
          <p:nvPr/>
        </p:nvSpPr>
        <p:spPr>
          <a:xfrm>
            <a:off x="881640" y="49456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LinkedIn</a:t>
            </a:r>
            <a:endParaRPr lang="en-US" sz="1550" b="0" u="none" strike="noStrike">
              <a:solidFill>
                <a:srgbClr val="FFFFFF"/>
              </a:solidFill>
              <a:effectLst/>
              <a:uFillTx/>
              <a:latin typeface="Arial"/>
            </a:endParaRPr>
          </a:p>
        </p:txBody>
      </p:sp>
      <p:sp>
        <p:nvSpPr>
          <p:cNvPr id="240" name="Text 92"/>
          <p:cNvSpPr/>
          <p:nvPr/>
        </p:nvSpPr>
        <p:spPr>
          <a:xfrm>
            <a:off x="882000" y="5306400"/>
            <a:ext cx="715716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15"/>
              </a:rPr>
              <a:t>https://www.linkedin.com/in/engahmedmamdouh/</a:t>
            </a:r>
            <a:endParaRPr lang="en-US" sz="1250" b="0" u="none" strike="noStrike">
              <a:solidFill>
                <a:srgbClr val="FFFFFF"/>
              </a:solidFill>
              <a:effectLst/>
              <a:uFillTx/>
              <a:latin typeface="Arial"/>
            </a:endParaRPr>
          </a:p>
        </p:txBody>
      </p:sp>
      <p:pic>
        <p:nvPicPr>
          <p:cNvPr id="241" name="Image 14" descr="preencoded.png"/>
          <p:cNvPicPr/>
          <p:nvPr/>
        </p:nvPicPr>
        <p:blipFill>
          <a:blip r:embed="rId16">
            <a:extLst>
              <a:ext uri="{96DAC541-7B7A-43D3-8B79-37D633B846F1}">
                <asvg:svgBlip xmlns:asvg="http://schemas.microsoft.com/office/drawing/2016/SVG/main" r:embed="rId17"/>
              </a:ext>
            </a:extLst>
          </a:blip>
          <a:stretch/>
        </p:blipFill>
        <p:spPr>
          <a:xfrm>
            <a:off x="8215920" y="4416480"/>
            <a:ext cx="352440" cy="352440"/>
          </a:xfrm>
          <a:prstGeom prst="rect">
            <a:avLst/>
          </a:prstGeom>
          <a:noFill/>
          <a:ln w="0">
            <a:noFill/>
          </a:ln>
        </p:spPr>
      </p:pic>
      <p:sp>
        <p:nvSpPr>
          <p:cNvPr id="242" name="Text 93"/>
          <p:cNvSpPr/>
          <p:nvPr/>
        </p:nvSpPr>
        <p:spPr>
          <a:xfrm>
            <a:off x="8215920" y="4945680"/>
            <a:ext cx="24858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CrAItor School (Skool)</a:t>
            </a:r>
            <a:endParaRPr lang="en-US" sz="1550" b="0" u="none" strike="noStrike">
              <a:solidFill>
                <a:srgbClr val="FFFFFF"/>
              </a:solidFill>
              <a:effectLst/>
              <a:uFillTx/>
              <a:latin typeface="Arial"/>
            </a:endParaRPr>
          </a:p>
        </p:txBody>
      </p:sp>
      <p:sp>
        <p:nvSpPr>
          <p:cNvPr id="243" name="Text 94"/>
          <p:cNvSpPr/>
          <p:nvPr/>
        </p:nvSpPr>
        <p:spPr>
          <a:xfrm>
            <a:off x="8215920" y="5306400"/>
            <a:ext cx="715752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18"/>
              </a:rPr>
              <a:t>https://www.skool.com/creaitor-school-1915/about</a:t>
            </a:r>
            <a:endParaRPr lang="en-US" sz="1250" b="0" u="none" strike="noStrike">
              <a:solidFill>
                <a:srgbClr val="FFFFFF"/>
              </a:solidFill>
              <a:effectLst/>
              <a:uFillTx/>
              <a:latin typeface="Arial"/>
            </a:endParaRPr>
          </a:p>
        </p:txBody>
      </p:sp>
      <p:pic>
        <p:nvPicPr>
          <p:cNvPr id="244" name="Image 25" descr="preencoded.png"/>
          <p:cNvPicPr/>
          <p:nvPr/>
        </p:nvPicPr>
        <p:blipFill>
          <a:blip r:embed="rId19">
            <a:extLst>
              <a:ext uri="{96DAC541-7B7A-43D3-8B79-37D633B846F1}">
                <asvg:svgBlip xmlns:asvg="http://schemas.microsoft.com/office/drawing/2016/SVG/main" r:embed="rId20"/>
              </a:ext>
            </a:extLst>
          </a:blip>
          <a:stretch/>
        </p:blipFill>
        <p:spPr>
          <a:xfrm>
            <a:off x="882000" y="5842080"/>
            <a:ext cx="352440" cy="352440"/>
          </a:xfrm>
          <a:prstGeom prst="rect">
            <a:avLst/>
          </a:prstGeom>
          <a:noFill/>
          <a:ln w="0">
            <a:noFill/>
          </a:ln>
        </p:spPr>
      </p:pic>
      <p:sp>
        <p:nvSpPr>
          <p:cNvPr id="245" name="Text 95"/>
          <p:cNvSpPr/>
          <p:nvPr/>
        </p:nvSpPr>
        <p:spPr>
          <a:xfrm>
            <a:off x="882000" y="63712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Facebook</a:t>
            </a:r>
            <a:endParaRPr lang="en-US" sz="1550" b="0" u="none" strike="noStrike">
              <a:solidFill>
                <a:srgbClr val="FFFFFF"/>
              </a:solidFill>
              <a:effectLst/>
              <a:uFillTx/>
              <a:latin typeface="Arial"/>
            </a:endParaRPr>
          </a:p>
        </p:txBody>
      </p:sp>
      <p:sp>
        <p:nvSpPr>
          <p:cNvPr id="246" name="Text 96"/>
          <p:cNvSpPr/>
          <p:nvPr/>
        </p:nvSpPr>
        <p:spPr>
          <a:xfrm>
            <a:off x="882000" y="6732000"/>
            <a:ext cx="715716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21"/>
              </a:rPr>
              <a:t>https://www.facebook.com/AhmedMcom</a:t>
            </a:r>
            <a:endParaRPr lang="en-US" sz="1250" b="0" u="none" strike="noStrike">
              <a:solidFill>
                <a:srgbClr val="FFFFFF"/>
              </a:solidFill>
              <a:effectLst/>
              <a:uFillTx/>
              <a:latin typeface="Arial"/>
            </a:endParaRPr>
          </a:p>
        </p:txBody>
      </p:sp>
      <p:pic>
        <p:nvPicPr>
          <p:cNvPr id="247" name="Image 26" descr="preencoded.png"/>
          <p:cNvPicPr/>
          <p:nvPr/>
        </p:nvPicPr>
        <p:blipFill>
          <a:blip r:embed="rId22">
            <a:extLst>
              <a:ext uri="{96DAC541-7B7A-43D3-8B79-37D633B846F1}">
                <asvg:svgBlip xmlns:asvg="http://schemas.microsoft.com/office/drawing/2016/SVG/main" r:embed="rId23"/>
              </a:ext>
            </a:extLst>
          </a:blip>
          <a:stretch/>
        </p:blipFill>
        <p:spPr>
          <a:xfrm>
            <a:off x="8215920" y="5842080"/>
            <a:ext cx="352440" cy="352440"/>
          </a:xfrm>
          <a:prstGeom prst="rect">
            <a:avLst/>
          </a:prstGeom>
          <a:noFill/>
          <a:ln w="0">
            <a:noFill/>
          </a:ln>
        </p:spPr>
      </p:pic>
      <p:sp>
        <p:nvSpPr>
          <p:cNvPr id="248" name="Text 97"/>
          <p:cNvSpPr/>
          <p:nvPr/>
        </p:nvSpPr>
        <p:spPr>
          <a:xfrm>
            <a:off x="8215920" y="63712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Instagram</a:t>
            </a:r>
            <a:endParaRPr lang="en-US" sz="1550" b="0" u="none" strike="noStrike">
              <a:solidFill>
                <a:srgbClr val="FFFFFF"/>
              </a:solidFill>
              <a:effectLst/>
              <a:uFillTx/>
              <a:latin typeface="Arial"/>
            </a:endParaRPr>
          </a:p>
        </p:txBody>
      </p:sp>
      <p:sp>
        <p:nvSpPr>
          <p:cNvPr id="249" name="Text 98"/>
          <p:cNvSpPr/>
          <p:nvPr/>
        </p:nvSpPr>
        <p:spPr>
          <a:xfrm>
            <a:off x="8215920" y="6732000"/>
            <a:ext cx="715752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24"/>
              </a:rPr>
              <a:t>https://www.instagram.com/e.ahmed_mamdoh/</a:t>
            </a:r>
            <a:endParaRPr lang="en-US" sz="1250" b="0" u="none" strike="noStrike">
              <a:solidFill>
                <a:srgbClr val="FFFFFF"/>
              </a:solidFill>
              <a:effectLst/>
              <a:uFillTx/>
              <a:latin typeface="Arial"/>
            </a:endParaRPr>
          </a:p>
        </p:txBody>
      </p:sp>
      <p:pic>
        <p:nvPicPr>
          <p:cNvPr id="250" name="Image 27" descr="preencoded.png"/>
          <p:cNvPicPr/>
          <p:nvPr/>
        </p:nvPicPr>
        <p:blipFill>
          <a:blip r:embed="rId25">
            <a:extLst>
              <a:ext uri="{96DAC541-7B7A-43D3-8B79-37D633B846F1}">
                <asvg:svgBlip xmlns:asvg="http://schemas.microsoft.com/office/drawing/2016/SVG/main" r:embed="rId26"/>
              </a:ext>
            </a:extLst>
          </a:blip>
          <a:stretch/>
        </p:blipFill>
        <p:spPr>
          <a:xfrm>
            <a:off x="882000" y="7267680"/>
            <a:ext cx="352440" cy="352440"/>
          </a:xfrm>
          <a:prstGeom prst="rect">
            <a:avLst/>
          </a:prstGeom>
          <a:noFill/>
          <a:ln w="0">
            <a:noFill/>
          </a:ln>
        </p:spPr>
      </p:pic>
      <p:sp>
        <p:nvSpPr>
          <p:cNvPr id="251" name="Text 99"/>
          <p:cNvSpPr/>
          <p:nvPr/>
        </p:nvSpPr>
        <p:spPr>
          <a:xfrm>
            <a:off x="881640" y="77968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TikTok</a:t>
            </a:r>
            <a:endParaRPr lang="en-US" sz="1550" b="0" u="none" strike="noStrike">
              <a:solidFill>
                <a:srgbClr val="FFFFFF"/>
              </a:solidFill>
              <a:effectLst/>
              <a:uFillTx/>
              <a:latin typeface="Arial"/>
            </a:endParaRPr>
          </a:p>
        </p:txBody>
      </p:sp>
      <p:sp>
        <p:nvSpPr>
          <p:cNvPr id="252" name="Text 100"/>
          <p:cNvSpPr/>
          <p:nvPr/>
        </p:nvSpPr>
        <p:spPr>
          <a:xfrm>
            <a:off x="882000" y="8157600"/>
            <a:ext cx="715716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27"/>
              </a:rPr>
              <a:t>https://www.tiktok.com/@ahmedmamdoh820</a:t>
            </a:r>
            <a:endParaRPr lang="en-US" sz="1250" b="0" u="none" strike="noStrike">
              <a:solidFill>
                <a:srgbClr val="FFFFFF"/>
              </a:solidFill>
              <a:effectLst/>
              <a:uFillTx/>
              <a:latin typeface="Arial"/>
            </a:endParaRPr>
          </a:p>
        </p:txBody>
      </p:sp>
      <p:pic>
        <p:nvPicPr>
          <p:cNvPr id="253" name="Image 28" descr="preencoded.png"/>
          <p:cNvPicPr/>
          <p:nvPr/>
        </p:nvPicPr>
        <p:blipFill>
          <a:blip r:embed="rId28">
            <a:extLst>
              <a:ext uri="{96DAC541-7B7A-43D3-8B79-37D633B846F1}">
                <asvg:svgBlip xmlns:asvg="http://schemas.microsoft.com/office/drawing/2016/SVG/main" r:embed="rId29"/>
              </a:ext>
            </a:extLst>
          </a:blip>
          <a:stretch/>
        </p:blipFill>
        <p:spPr>
          <a:xfrm>
            <a:off x="8215920" y="7267680"/>
            <a:ext cx="352440" cy="352440"/>
          </a:xfrm>
          <a:prstGeom prst="rect">
            <a:avLst/>
          </a:prstGeom>
          <a:noFill/>
          <a:ln w="0">
            <a:noFill/>
          </a:ln>
        </p:spPr>
      </p:pic>
      <p:sp>
        <p:nvSpPr>
          <p:cNvPr id="254" name="Text 101"/>
          <p:cNvSpPr/>
          <p:nvPr/>
        </p:nvSpPr>
        <p:spPr>
          <a:xfrm>
            <a:off x="8215920" y="7796880"/>
            <a:ext cx="2205000" cy="275040"/>
          </a:xfrm>
          <a:prstGeom prst="rect">
            <a:avLst/>
          </a:prstGeom>
          <a:noFill/>
          <a:ln w="0">
            <a:noFill/>
          </a:ln>
        </p:spPr>
        <p:style>
          <a:lnRef idx="0"/>
          <a:fillRef idx="0"/>
          <a:effectRef idx="0"/>
          <a:fontRef idx="minor"/>
        </p:style>
        <p:txBody>
          <a:bodyPr wrap="none" lIns="0" tIns="0" rIns="0" bIns="0" anchor="t">
            <a:noAutofit/>
          </a:bodyPr>
          <a:p>
            <a:pPr defTabSz="914400">
              <a:lnSpc>
                <a:spcPts val="1950"/>
              </a:lnSpc>
              <a:tabLst>
                <a:tab pos="0" algn="l"/>
              </a:tabLst>
            </a:pPr>
            <a:r>
              <a:rPr lang="en-US" sz="1550" b="1" u="none" strike="noStrike">
                <a:solidFill>
                  <a:srgbClr val="252424"/>
                </a:solidFill>
                <a:effectLst/>
                <a:uFillTx/>
                <a:latin typeface="Alexandria Bold"/>
                <a:ea typeface="Alexandria Bold"/>
              </a:rPr>
              <a:t>Twitter/X</a:t>
            </a:r>
            <a:endParaRPr lang="en-US" sz="1550" b="0" u="none" strike="noStrike">
              <a:solidFill>
                <a:srgbClr val="FFFFFF"/>
              </a:solidFill>
              <a:effectLst/>
              <a:uFillTx/>
              <a:latin typeface="Arial"/>
            </a:endParaRPr>
          </a:p>
        </p:txBody>
      </p:sp>
      <p:sp>
        <p:nvSpPr>
          <p:cNvPr id="255" name="Text 102"/>
          <p:cNvSpPr/>
          <p:nvPr/>
        </p:nvSpPr>
        <p:spPr>
          <a:xfrm>
            <a:off x="8215920" y="8157600"/>
            <a:ext cx="7157520" cy="253440"/>
          </a:xfrm>
          <a:prstGeom prst="rect">
            <a:avLst/>
          </a:prstGeom>
          <a:noFill/>
          <a:ln w="0">
            <a:noFill/>
          </a:ln>
        </p:spPr>
        <p:style>
          <a:lnRef idx="0"/>
          <a:fillRef idx="0"/>
          <a:effectRef idx="0"/>
          <a:fontRef idx="minor"/>
        </p:style>
        <p:txBody>
          <a:bodyPr wrap="none" lIns="0" tIns="0" rIns="0" bIns="0" anchor="t">
            <a:noAutofit/>
          </a:bodyPr>
          <a:p>
            <a:pPr defTabSz="914400">
              <a:lnSpc>
                <a:spcPts val="1800"/>
              </a:lnSpc>
              <a:tabLst>
                <a:tab pos="0" algn="l"/>
              </a:tabLst>
            </a:pPr>
            <a:r>
              <a:rPr lang="en-US" sz="1250" b="0" u="sng" strike="noStrike">
                <a:solidFill>
                  <a:srgbClr val="C2540A"/>
                </a:solidFill>
                <a:effectLst/>
                <a:uFillTx/>
                <a:latin typeface="Alexandria"/>
                <a:ea typeface="Alexandria"/>
                <a:hlinkClick r:id="rId30"/>
              </a:rPr>
              <a:t>https://twitter.com/ahmed_elbess</a:t>
            </a:r>
            <a:endParaRPr lang="en-US" sz="1250" b="0" u="none" strike="noStrike">
              <a:solidFill>
                <a:srgbClr val="FFFFFF"/>
              </a:solidFill>
              <a:effectLst/>
              <a:uFillTx/>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5"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6"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7"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9" name="Picture 2"/>
          <p:cNvPicPr/>
          <p:nvPr/>
        </p:nvPicPr>
        <p:blipFill>
          <a:blip r:embed="rId1"/>
          <a:stretch/>
        </p:blipFill>
        <p:spPr>
          <a:xfrm>
            <a:off x="0" y="38160"/>
            <a:ext cx="16255800" cy="9067320"/>
          </a:xfrm>
          <a:prstGeom prst="rect">
            <a:avLst/>
          </a:prstGeom>
          <a:noFill/>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pitchFamily="0" charset="1"/>
        <a:ea typeface=""/>
        <a:cs typeface=""/>
      </a:majorFont>
      <a:minorFont>
        <a:latin typeface="Calibri" pitchFamily="0" charset="1"/>
        <a:ea typeface=""/>
        <a:cs typeface=""/>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l="0" t="0" r="0" b="0"/>
        </a:gradFill>
        <a:gradFill>
          <a:gsLst>
            <a:gs pos="0">
              <a:schemeClr val="phClr">
                <a:shade val="51000"/>
              </a:schemeClr>
            </a:gs>
            <a:gs pos="80000">
              <a:schemeClr val="phClr">
                <a:shade val="93000"/>
              </a:schemeClr>
            </a:gs>
            <a:gs pos="100000">
              <a:schemeClr val="phClr">
                <a:shade val="94000"/>
              </a:schemeClr>
            </a:gs>
          </a:gsLst>
          <a:lin ang="16200000" scaled="0"/>
          <a:tileRect l="0" t="0" r="0" b="0"/>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l="0" t="0" r="0" b="0"/>
        </a:gradFill>
        <a:gradFill>
          <a:gsLst>
            <a:gs pos="0">
              <a:schemeClr val="phClr">
                <a:tint val="80000"/>
              </a:schemeClr>
            </a:gs>
            <a:gs pos="100000">
              <a:schemeClr val="phClr">
                <a:shade val="30000"/>
              </a:schemeClr>
            </a:gs>
          </a:gsLst>
          <a:path path="circle">
            <a:fillToRect l="50000" t="50000" r="50000" b="50000"/>
          </a:path>
          <a:tileRect l="0" t="0" r="0" b="0"/>
        </a:gradFill>
      </a:bgFillStyleLst>
    </a:fmtScheme>
  </a:themeElements>
</a:theme>
</file>

<file path=ppt/theme/theme18.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pitchFamily="0" charset="1"/>
        <a:ea typeface=""/>
        <a:cs typeface=""/>
      </a:majorFont>
      <a:minorFont>
        <a:latin typeface="Calibri" panose="020F0502020204030204"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5</TotalTime>
  <Application>LibreOffice/26.2.0.3$Windows_X86_64 LibreOffice_project/620$Build-3</Application>
  <AppVersion>15.0000</AppVersion>
  <Words>0</Words>
  <Paragraphs>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dc:creator/>
  <dc:description/>
  <dc:language>en-US</dc:language>
  <cp:lastModifiedBy/>
  <dcterms:modified xsi:type="dcterms:W3CDTF">2026-06-03T08:31:34Z</dcterms:modified>
  <cp:revision>2</cp:revision>
  <dc:subject/>
  <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